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 r:id="rId2"/>
    <p:sldId id="325" r:id="rId3"/>
    <p:sldId id="326" r:id="rId4"/>
    <p:sldId id="336" r:id="rId5"/>
    <p:sldId id="335" r:id="rId6"/>
    <p:sldId id="337" r:id="rId7"/>
    <p:sldId id="338" r:id="rId8"/>
    <p:sldId id="339" r:id="rId9"/>
    <p:sldId id="313" r:id="rId10"/>
    <p:sldId id="307" r:id="rId11"/>
    <p:sldId id="299" r:id="rId12"/>
    <p:sldId id="316" r:id="rId13"/>
    <p:sldId id="294" r:id="rId14"/>
    <p:sldId id="315" r:id="rId15"/>
    <p:sldId id="314" r:id="rId16"/>
    <p:sldId id="309" r:id="rId17"/>
    <p:sldId id="319" r:id="rId18"/>
    <p:sldId id="317" r:id="rId19"/>
    <p:sldId id="310" r:id="rId20"/>
    <p:sldId id="311" r:id="rId21"/>
    <p:sldId id="312" r:id="rId22"/>
    <p:sldId id="320" r:id="rId23"/>
    <p:sldId id="292" r:id="rId24"/>
    <p:sldId id="295" r:id="rId25"/>
    <p:sldId id="323" r:id="rId26"/>
    <p:sldId id="300" r:id="rId27"/>
    <p:sldId id="324" r:id="rId28"/>
    <p:sldId id="296" r:id="rId29"/>
    <p:sldId id="287" r:id="rId30"/>
    <p:sldId id="289"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A02DA5-0277-4111-A5A0-5A8C65E3D17E}" v="3" dt="2024-08-29T03:23:06.710"/>
    <p1510:client id="{41A38C9E-2D08-4FB9-B32D-438DD56292DF}" v="1" dt="2024-08-28T17:13:32.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9"/>
  </p:normalViewPr>
  <p:slideViewPr>
    <p:cSldViewPr snapToGrid="0">
      <p:cViewPr varScale="1">
        <p:scale>
          <a:sx n="105" d="100"/>
          <a:sy n="105" d="100"/>
        </p:scale>
        <p:origin x="21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 Pathak" userId="cabcb847-4fef-47d3-aeed-667174b0b1a3" providerId="ADAL" clId="{04A23D1A-5CDA-404C-8FA2-CDD20E577D81}"/>
    <pc:docChg chg="undo redo custSel addSld delSld modSld sldOrd">
      <pc:chgData name="Prashant Pathak" userId="cabcb847-4fef-47d3-aeed-667174b0b1a3" providerId="ADAL" clId="{04A23D1A-5CDA-404C-8FA2-CDD20E577D81}" dt="2024-01-23T04:31:38.625" v="2558"/>
      <pc:docMkLst>
        <pc:docMk/>
      </pc:docMkLst>
      <pc:sldChg chg="modSp mod">
        <pc:chgData name="Prashant Pathak" userId="cabcb847-4fef-47d3-aeed-667174b0b1a3" providerId="ADAL" clId="{04A23D1A-5CDA-404C-8FA2-CDD20E577D81}" dt="2024-01-23T03:58:12.635" v="2541" actId="20577"/>
        <pc:sldMkLst>
          <pc:docMk/>
          <pc:sldMk cId="3869838968" sldId="256"/>
        </pc:sldMkLst>
        <pc:spChg chg="mod">
          <ac:chgData name="Prashant Pathak" userId="cabcb847-4fef-47d3-aeed-667174b0b1a3" providerId="ADAL" clId="{04A23D1A-5CDA-404C-8FA2-CDD20E577D81}" dt="2024-01-23T03:58:12.635" v="2541" actId="20577"/>
          <ac:spMkLst>
            <pc:docMk/>
            <pc:sldMk cId="3869838968" sldId="256"/>
            <ac:spMk id="3" creationId="{E26D1535-9139-B26F-1EA8-7C97AA0049F2}"/>
          </ac:spMkLst>
        </pc:spChg>
      </pc:sldChg>
      <pc:sldChg chg="modSp mod">
        <pc:chgData name="Prashant Pathak" userId="cabcb847-4fef-47d3-aeed-667174b0b1a3" providerId="ADAL" clId="{04A23D1A-5CDA-404C-8FA2-CDD20E577D81}" dt="2024-01-22T13:22:16.312" v="235" actId="313"/>
        <pc:sldMkLst>
          <pc:docMk/>
          <pc:sldMk cId="893378194" sldId="285"/>
        </pc:sldMkLst>
        <pc:spChg chg="mod">
          <ac:chgData name="Prashant Pathak" userId="cabcb847-4fef-47d3-aeed-667174b0b1a3" providerId="ADAL" clId="{04A23D1A-5CDA-404C-8FA2-CDD20E577D81}" dt="2024-01-22T09:03:21.434" v="25" actId="20577"/>
          <ac:spMkLst>
            <pc:docMk/>
            <pc:sldMk cId="893378194" sldId="285"/>
            <ac:spMk id="2" creationId="{B1506982-6F9C-0CBE-B73C-E2749C68094D}"/>
          </ac:spMkLst>
        </pc:spChg>
        <pc:spChg chg="mod">
          <ac:chgData name="Prashant Pathak" userId="cabcb847-4fef-47d3-aeed-667174b0b1a3" providerId="ADAL" clId="{04A23D1A-5CDA-404C-8FA2-CDD20E577D81}" dt="2024-01-22T13:22:16.312" v="235" actId="313"/>
          <ac:spMkLst>
            <pc:docMk/>
            <pc:sldMk cId="893378194" sldId="285"/>
            <ac:spMk id="3" creationId="{7E6CE8C9-8314-4F56-318A-4A05EBC39B19}"/>
          </ac:spMkLst>
        </pc:spChg>
      </pc:sldChg>
      <pc:sldChg chg="addSp delSp modSp new mod">
        <pc:chgData name="Prashant Pathak" userId="cabcb847-4fef-47d3-aeed-667174b0b1a3" providerId="ADAL" clId="{04A23D1A-5CDA-404C-8FA2-CDD20E577D81}" dt="2024-01-22T17:50:36.572" v="2481" actId="20577"/>
        <pc:sldMkLst>
          <pc:docMk/>
          <pc:sldMk cId="1458546185" sldId="286"/>
        </pc:sldMkLst>
        <pc:spChg chg="del">
          <ac:chgData name="Prashant Pathak" userId="cabcb847-4fef-47d3-aeed-667174b0b1a3" providerId="ADAL" clId="{04A23D1A-5CDA-404C-8FA2-CDD20E577D81}" dt="2024-01-22T15:56:47.923" v="288" actId="478"/>
          <ac:spMkLst>
            <pc:docMk/>
            <pc:sldMk cId="1458546185" sldId="286"/>
            <ac:spMk id="2" creationId="{3C425C55-0F1F-56F1-BACA-1205288AC82B}"/>
          </ac:spMkLst>
        </pc:spChg>
        <pc:spChg chg="mod">
          <ac:chgData name="Prashant Pathak" userId="cabcb847-4fef-47d3-aeed-667174b0b1a3" providerId="ADAL" clId="{04A23D1A-5CDA-404C-8FA2-CDD20E577D81}" dt="2024-01-22T17:50:36.572" v="2481" actId="20577"/>
          <ac:spMkLst>
            <pc:docMk/>
            <pc:sldMk cId="1458546185" sldId="286"/>
            <ac:spMk id="3" creationId="{6AE1B14C-BE96-BFF3-1AB5-17E8022B9C48}"/>
          </ac:spMkLst>
        </pc:spChg>
        <pc:picChg chg="add mod">
          <ac:chgData name="Prashant Pathak" userId="cabcb847-4fef-47d3-aeed-667174b0b1a3" providerId="ADAL" clId="{04A23D1A-5CDA-404C-8FA2-CDD20E577D81}" dt="2024-01-22T15:56:07.487" v="282" actId="1076"/>
          <ac:picMkLst>
            <pc:docMk/>
            <pc:sldMk cId="1458546185" sldId="286"/>
            <ac:picMk id="4" creationId="{7E898713-58BE-42AB-FF6C-93DA8FA9618E}"/>
          </ac:picMkLst>
        </pc:picChg>
      </pc:sldChg>
      <pc:sldChg chg="del">
        <pc:chgData name="Prashant Pathak" userId="cabcb847-4fef-47d3-aeed-667174b0b1a3" providerId="ADAL" clId="{04A23D1A-5CDA-404C-8FA2-CDD20E577D81}" dt="2024-01-22T09:04:44.538" v="139" actId="47"/>
        <pc:sldMkLst>
          <pc:docMk/>
          <pc:sldMk cId="2478928177" sldId="286"/>
        </pc:sldMkLst>
      </pc:sldChg>
      <pc:sldChg chg="addSp delSp modSp new mod">
        <pc:chgData name="Prashant Pathak" userId="cabcb847-4fef-47d3-aeed-667174b0b1a3" providerId="ADAL" clId="{04A23D1A-5CDA-404C-8FA2-CDD20E577D81}" dt="2024-01-22T17:03:19.339" v="2219" actId="1076"/>
        <pc:sldMkLst>
          <pc:docMk/>
          <pc:sldMk cId="1465546589" sldId="287"/>
        </pc:sldMkLst>
        <pc:spChg chg="mod">
          <ac:chgData name="Prashant Pathak" userId="cabcb847-4fef-47d3-aeed-667174b0b1a3" providerId="ADAL" clId="{04A23D1A-5CDA-404C-8FA2-CDD20E577D81}" dt="2024-01-22T15:57:23.001" v="294" actId="20577"/>
          <ac:spMkLst>
            <pc:docMk/>
            <pc:sldMk cId="1465546589" sldId="287"/>
            <ac:spMk id="2" creationId="{AF5EE0D6-4DF4-AC26-75BC-C73E847C1521}"/>
          </ac:spMkLst>
        </pc:spChg>
        <pc:spChg chg="mod">
          <ac:chgData name="Prashant Pathak" userId="cabcb847-4fef-47d3-aeed-667174b0b1a3" providerId="ADAL" clId="{04A23D1A-5CDA-404C-8FA2-CDD20E577D81}" dt="2024-01-22T17:03:10.100" v="2218" actId="20577"/>
          <ac:spMkLst>
            <pc:docMk/>
            <pc:sldMk cId="1465546589" sldId="287"/>
            <ac:spMk id="3" creationId="{0207F04B-1D12-43F8-F1D0-F669CE0E2153}"/>
          </ac:spMkLst>
        </pc:spChg>
        <pc:spChg chg="add mod">
          <ac:chgData name="Prashant Pathak" userId="cabcb847-4fef-47d3-aeed-667174b0b1a3" providerId="ADAL" clId="{04A23D1A-5CDA-404C-8FA2-CDD20E577D81}" dt="2024-01-22T15:57:33.929" v="296" actId="1076"/>
          <ac:spMkLst>
            <pc:docMk/>
            <pc:sldMk cId="1465546589" sldId="287"/>
            <ac:spMk id="5" creationId="{0980E26C-9791-E41E-6C03-99994BD2ADB0}"/>
          </ac:spMkLst>
        </pc:spChg>
        <pc:spChg chg="add mod">
          <ac:chgData name="Prashant Pathak" userId="cabcb847-4fef-47d3-aeed-667174b0b1a3" providerId="ADAL" clId="{04A23D1A-5CDA-404C-8FA2-CDD20E577D81}" dt="2024-01-22T17:01:50.690" v="2164" actId="1076"/>
          <ac:spMkLst>
            <pc:docMk/>
            <pc:sldMk cId="1465546589" sldId="287"/>
            <ac:spMk id="7" creationId="{72B81D34-D759-7B8F-774E-ECFCB331209A}"/>
          </ac:spMkLst>
        </pc:spChg>
        <pc:picChg chg="add mod">
          <ac:chgData name="Prashant Pathak" userId="cabcb847-4fef-47d3-aeed-667174b0b1a3" providerId="ADAL" clId="{04A23D1A-5CDA-404C-8FA2-CDD20E577D81}" dt="2024-01-22T14:30:51.204" v="239" actId="1076"/>
          <ac:picMkLst>
            <pc:docMk/>
            <pc:sldMk cId="1465546589" sldId="287"/>
            <ac:picMk id="4" creationId="{5E3809D6-DC71-12C5-6041-7F454543DACB}"/>
          </ac:picMkLst>
        </pc:picChg>
        <pc:picChg chg="add del mod">
          <ac:chgData name="Prashant Pathak" userId="cabcb847-4fef-47d3-aeed-667174b0b1a3" providerId="ADAL" clId="{04A23D1A-5CDA-404C-8FA2-CDD20E577D81}" dt="2024-01-22T17:01:25.298" v="2158" actId="478"/>
          <ac:picMkLst>
            <pc:docMk/>
            <pc:sldMk cId="1465546589" sldId="287"/>
            <ac:picMk id="6" creationId="{3413C62B-F559-7FB7-864E-5904350FCB8F}"/>
          </ac:picMkLst>
        </pc:picChg>
        <pc:picChg chg="add mod">
          <ac:chgData name="Prashant Pathak" userId="cabcb847-4fef-47d3-aeed-667174b0b1a3" providerId="ADAL" clId="{04A23D1A-5CDA-404C-8FA2-CDD20E577D81}" dt="2024-01-22T17:03:19.339" v="2219" actId="1076"/>
          <ac:picMkLst>
            <pc:docMk/>
            <pc:sldMk cId="1465546589" sldId="287"/>
            <ac:picMk id="3074" creationId="{AD19B0DC-9A8F-5535-6F47-9471D74D9D96}"/>
          </ac:picMkLst>
        </pc:picChg>
      </pc:sldChg>
      <pc:sldChg chg="modSp new mod ord">
        <pc:chgData name="Prashant Pathak" userId="cabcb847-4fef-47d3-aeed-667174b0b1a3" providerId="ADAL" clId="{04A23D1A-5CDA-404C-8FA2-CDD20E577D81}" dt="2024-01-23T04:31:38.625" v="2558"/>
        <pc:sldMkLst>
          <pc:docMk/>
          <pc:sldMk cId="1156603091" sldId="288"/>
        </pc:sldMkLst>
        <pc:spChg chg="mod">
          <ac:chgData name="Prashant Pathak" userId="cabcb847-4fef-47d3-aeed-667174b0b1a3" providerId="ADAL" clId="{04A23D1A-5CDA-404C-8FA2-CDD20E577D81}" dt="2024-01-22T14:37:49.113" v="278" actId="20577"/>
          <ac:spMkLst>
            <pc:docMk/>
            <pc:sldMk cId="1156603091" sldId="288"/>
            <ac:spMk id="2" creationId="{3236D5BC-316E-0733-D7AB-ECD0550172A2}"/>
          </ac:spMkLst>
        </pc:spChg>
        <pc:spChg chg="mod">
          <ac:chgData name="Prashant Pathak" userId="cabcb847-4fef-47d3-aeed-667174b0b1a3" providerId="ADAL" clId="{04A23D1A-5CDA-404C-8FA2-CDD20E577D81}" dt="2024-01-23T04:31:32.371" v="2556" actId="20577"/>
          <ac:spMkLst>
            <pc:docMk/>
            <pc:sldMk cId="1156603091" sldId="288"/>
            <ac:spMk id="3" creationId="{A78F8C5F-0A76-8C35-BB0A-18A54B2C98EA}"/>
          </ac:spMkLst>
        </pc:spChg>
      </pc:sldChg>
      <pc:sldChg chg="modSp new mod">
        <pc:chgData name="Prashant Pathak" userId="cabcb847-4fef-47d3-aeed-667174b0b1a3" providerId="ADAL" clId="{04A23D1A-5CDA-404C-8FA2-CDD20E577D81}" dt="2024-01-22T17:05:18.153" v="2426" actId="20577"/>
        <pc:sldMkLst>
          <pc:docMk/>
          <pc:sldMk cId="316441765" sldId="289"/>
        </pc:sldMkLst>
        <pc:spChg chg="mod">
          <ac:chgData name="Prashant Pathak" userId="cabcb847-4fef-47d3-aeed-667174b0b1a3" providerId="ADAL" clId="{04A23D1A-5CDA-404C-8FA2-CDD20E577D81}" dt="2024-01-22T17:03:49.494" v="2233" actId="20577"/>
          <ac:spMkLst>
            <pc:docMk/>
            <pc:sldMk cId="316441765" sldId="289"/>
            <ac:spMk id="2" creationId="{A18531C0-D851-C98F-14BF-26D37FB6C2CD}"/>
          </ac:spMkLst>
        </pc:spChg>
        <pc:spChg chg="mod">
          <ac:chgData name="Prashant Pathak" userId="cabcb847-4fef-47d3-aeed-667174b0b1a3" providerId="ADAL" clId="{04A23D1A-5CDA-404C-8FA2-CDD20E577D81}" dt="2024-01-22T17:05:18.153" v="2426" actId="20577"/>
          <ac:spMkLst>
            <pc:docMk/>
            <pc:sldMk cId="316441765" sldId="289"/>
            <ac:spMk id="3" creationId="{2B9EF490-E8FB-30EE-9D5D-D5F6FC305797}"/>
          </ac:spMkLst>
        </pc:spChg>
      </pc:sldChg>
      <pc:sldChg chg="modSp new mod">
        <pc:chgData name="Prashant Pathak" userId="cabcb847-4fef-47d3-aeed-667174b0b1a3" providerId="ADAL" clId="{04A23D1A-5CDA-404C-8FA2-CDD20E577D81}" dt="2024-01-22T16:13:48.881" v="602" actId="27636"/>
        <pc:sldMkLst>
          <pc:docMk/>
          <pc:sldMk cId="4165829707" sldId="290"/>
        </pc:sldMkLst>
        <pc:spChg chg="mod">
          <ac:chgData name="Prashant Pathak" userId="cabcb847-4fef-47d3-aeed-667174b0b1a3" providerId="ADAL" clId="{04A23D1A-5CDA-404C-8FA2-CDD20E577D81}" dt="2024-01-22T16:03:03.146" v="337" actId="20577"/>
          <ac:spMkLst>
            <pc:docMk/>
            <pc:sldMk cId="4165829707" sldId="290"/>
            <ac:spMk id="2" creationId="{BB7F5B2F-B2A5-0F00-829C-32EC89EEE23E}"/>
          </ac:spMkLst>
        </pc:spChg>
        <pc:spChg chg="mod">
          <ac:chgData name="Prashant Pathak" userId="cabcb847-4fef-47d3-aeed-667174b0b1a3" providerId="ADAL" clId="{04A23D1A-5CDA-404C-8FA2-CDD20E577D81}" dt="2024-01-22T16:13:48.881" v="602" actId="27636"/>
          <ac:spMkLst>
            <pc:docMk/>
            <pc:sldMk cId="4165829707" sldId="290"/>
            <ac:spMk id="3" creationId="{38007C02-1263-5A47-4C62-641308CE1A16}"/>
          </ac:spMkLst>
        </pc:spChg>
      </pc:sldChg>
      <pc:sldChg chg="addSp modSp new mod">
        <pc:chgData name="Prashant Pathak" userId="cabcb847-4fef-47d3-aeed-667174b0b1a3" providerId="ADAL" clId="{04A23D1A-5CDA-404C-8FA2-CDD20E577D81}" dt="2024-01-22T16:23:06.967" v="811" actId="20577"/>
        <pc:sldMkLst>
          <pc:docMk/>
          <pc:sldMk cId="262029488" sldId="291"/>
        </pc:sldMkLst>
        <pc:spChg chg="mod">
          <ac:chgData name="Prashant Pathak" userId="cabcb847-4fef-47d3-aeed-667174b0b1a3" providerId="ADAL" clId="{04A23D1A-5CDA-404C-8FA2-CDD20E577D81}" dt="2024-01-22T16:17:41.424" v="676" actId="21"/>
          <ac:spMkLst>
            <pc:docMk/>
            <pc:sldMk cId="262029488" sldId="291"/>
            <ac:spMk id="2" creationId="{2EEB7CA5-890F-98A5-8AAD-5CBCDCFF9BFD}"/>
          </ac:spMkLst>
        </pc:spChg>
        <pc:spChg chg="mod">
          <ac:chgData name="Prashant Pathak" userId="cabcb847-4fef-47d3-aeed-667174b0b1a3" providerId="ADAL" clId="{04A23D1A-5CDA-404C-8FA2-CDD20E577D81}" dt="2024-01-22T16:23:06.967" v="811" actId="20577"/>
          <ac:spMkLst>
            <pc:docMk/>
            <pc:sldMk cId="262029488" sldId="291"/>
            <ac:spMk id="3" creationId="{847E401A-2B79-AEBF-3B48-05899935AB63}"/>
          </ac:spMkLst>
        </pc:spChg>
        <pc:picChg chg="add mod">
          <ac:chgData name="Prashant Pathak" userId="cabcb847-4fef-47d3-aeed-667174b0b1a3" providerId="ADAL" clId="{04A23D1A-5CDA-404C-8FA2-CDD20E577D81}" dt="2024-01-22T16:20:10.753" v="783" actId="1076"/>
          <ac:picMkLst>
            <pc:docMk/>
            <pc:sldMk cId="262029488" sldId="291"/>
            <ac:picMk id="4" creationId="{0DD8173E-0E3D-9112-9E64-3A895F271BF1}"/>
          </ac:picMkLst>
        </pc:picChg>
      </pc:sldChg>
      <pc:sldChg chg="addSp delSp modSp new mod">
        <pc:chgData name="Prashant Pathak" userId="cabcb847-4fef-47d3-aeed-667174b0b1a3" providerId="ADAL" clId="{04A23D1A-5CDA-404C-8FA2-CDD20E577D81}" dt="2024-01-22T16:16:18.190" v="645" actId="22"/>
        <pc:sldMkLst>
          <pc:docMk/>
          <pc:sldMk cId="2070377553" sldId="292"/>
        </pc:sldMkLst>
        <pc:spChg chg="mod">
          <ac:chgData name="Prashant Pathak" userId="cabcb847-4fef-47d3-aeed-667174b0b1a3" providerId="ADAL" clId="{04A23D1A-5CDA-404C-8FA2-CDD20E577D81}" dt="2024-01-22T16:16:12.422" v="642" actId="20577"/>
          <ac:spMkLst>
            <pc:docMk/>
            <pc:sldMk cId="2070377553" sldId="292"/>
            <ac:spMk id="2" creationId="{2F9DAEB8-FBE9-5D13-4D75-233A9CA5E704}"/>
          </ac:spMkLst>
        </pc:spChg>
        <pc:spChg chg="mod">
          <ac:chgData name="Prashant Pathak" userId="cabcb847-4fef-47d3-aeed-667174b0b1a3" providerId="ADAL" clId="{04A23D1A-5CDA-404C-8FA2-CDD20E577D81}" dt="2024-01-22T16:16:14.020" v="643" actId="1076"/>
          <ac:spMkLst>
            <pc:docMk/>
            <pc:sldMk cId="2070377553" sldId="292"/>
            <ac:spMk id="3" creationId="{F3C94CFF-AD22-73B1-E489-8A7A9B67BB68}"/>
          </ac:spMkLst>
        </pc:spChg>
        <pc:spChg chg="add del">
          <ac:chgData name="Prashant Pathak" userId="cabcb847-4fef-47d3-aeed-667174b0b1a3" providerId="ADAL" clId="{04A23D1A-5CDA-404C-8FA2-CDD20E577D81}" dt="2024-01-22T16:16:18.190" v="645" actId="22"/>
          <ac:spMkLst>
            <pc:docMk/>
            <pc:sldMk cId="2070377553" sldId="292"/>
            <ac:spMk id="5" creationId="{D817122A-BD4F-9BFB-C7CA-C24D29CFEFCF}"/>
          </ac:spMkLst>
        </pc:spChg>
      </pc:sldChg>
      <pc:sldChg chg="modSp new mod">
        <pc:chgData name="Prashant Pathak" userId="cabcb847-4fef-47d3-aeed-667174b0b1a3" providerId="ADAL" clId="{04A23D1A-5CDA-404C-8FA2-CDD20E577D81}" dt="2024-01-22T16:16:48.590" v="671" actId="20577"/>
        <pc:sldMkLst>
          <pc:docMk/>
          <pc:sldMk cId="3273185791" sldId="293"/>
        </pc:sldMkLst>
        <pc:spChg chg="mod">
          <ac:chgData name="Prashant Pathak" userId="cabcb847-4fef-47d3-aeed-667174b0b1a3" providerId="ADAL" clId="{04A23D1A-5CDA-404C-8FA2-CDD20E577D81}" dt="2024-01-22T16:16:25.759" v="655" actId="20577"/>
          <ac:spMkLst>
            <pc:docMk/>
            <pc:sldMk cId="3273185791" sldId="293"/>
            <ac:spMk id="2" creationId="{32369A38-9798-72DB-D03D-466810BEB273}"/>
          </ac:spMkLst>
        </pc:spChg>
        <pc:spChg chg="mod">
          <ac:chgData name="Prashant Pathak" userId="cabcb847-4fef-47d3-aeed-667174b0b1a3" providerId="ADAL" clId="{04A23D1A-5CDA-404C-8FA2-CDD20E577D81}" dt="2024-01-22T16:16:48.590" v="671" actId="20577"/>
          <ac:spMkLst>
            <pc:docMk/>
            <pc:sldMk cId="3273185791" sldId="293"/>
            <ac:spMk id="3" creationId="{8076CA0B-570D-F95D-4FD4-CF318E3ABCDE}"/>
          </ac:spMkLst>
        </pc:spChg>
      </pc:sldChg>
      <pc:sldChg chg="modSp new mod">
        <pc:chgData name="Prashant Pathak" userId="cabcb847-4fef-47d3-aeed-667174b0b1a3" providerId="ADAL" clId="{04A23D1A-5CDA-404C-8FA2-CDD20E577D81}" dt="2024-01-22T16:23:28.973" v="838" actId="20577"/>
        <pc:sldMkLst>
          <pc:docMk/>
          <pc:sldMk cId="3482196625" sldId="294"/>
        </pc:sldMkLst>
        <pc:spChg chg="mod">
          <ac:chgData name="Prashant Pathak" userId="cabcb847-4fef-47d3-aeed-667174b0b1a3" providerId="ADAL" clId="{04A23D1A-5CDA-404C-8FA2-CDD20E577D81}" dt="2024-01-22T16:23:28.973" v="838" actId="20577"/>
          <ac:spMkLst>
            <pc:docMk/>
            <pc:sldMk cId="3482196625" sldId="294"/>
            <ac:spMk id="2" creationId="{F2726DEF-350D-A6A5-2C20-8F6F6EAD375C}"/>
          </ac:spMkLst>
        </pc:spChg>
      </pc:sldChg>
      <pc:sldChg chg="modSp new mod">
        <pc:chgData name="Prashant Pathak" userId="cabcb847-4fef-47d3-aeed-667174b0b1a3" providerId="ADAL" clId="{04A23D1A-5CDA-404C-8FA2-CDD20E577D81}" dt="2024-01-22T16:30:35.370" v="1135" actId="20577"/>
        <pc:sldMkLst>
          <pc:docMk/>
          <pc:sldMk cId="1787283019" sldId="295"/>
        </pc:sldMkLst>
        <pc:spChg chg="mod">
          <ac:chgData name="Prashant Pathak" userId="cabcb847-4fef-47d3-aeed-667174b0b1a3" providerId="ADAL" clId="{04A23D1A-5CDA-404C-8FA2-CDD20E577D81}" dt="2024-01-22T16:25:13.219" v="863" actId="20577"/>
          <ac:spMkLst>
            <pc:docMk/>
            <pc:sldMk cId="1787283019" sldId="295"/>
            <ac:spMk id="2" creationId="{4467034B-F407-B852-1D15-6AF53D906C07}"/>
          </ac:spMkLst>
        </pc:spChg>
        <pc:spChg chg="mod">
          <ac:chgData name="Prashant Pathak" userId="cabcb847-4fef-47d3-aeed-667174b0b1a3" providerId="ADAL" clId="{04A23D1A-5CDA-404C-8FA2-CDD20E577D81}" dt="2024-01-22T16:30:35.370" v="1135" actId="20577"/>
          <ac:spMkLst>
            <pc:docMk/>
            <pc:sldMk cId="1787283019" sldId="295"/>
            <ac:spMk id="3" creationId="{DC21C7EC-9112-DE03-7DC2-9D072A54F0AA}"/>
          </ac:spMkLst>
        </pc:spChg>
      </pc:sldChg>
      <pc:sldChg chg="modSp new mod">
        <pc:chgData name="Prashant Pathak" userId="cabcb847-4fef-47d3-aeed-667174b0b1a3" providerId="ADAL" clId="{04A23D1A-5CDA-404C-8FA2-CDD20E577D81}" dt="2024-01-22T16:32:42.031" v="1174" actId="20577"/>
        <pc:sldMkLst>
          <pc:docMk/>
          <pc:sldMk cId="624200498" sldId="296"/>
        </pc:sldMkLst>
        <pc:spChg chg="mod">
          <ac:chgData name="Prashant Pathak" userId="cabcb847-4fef-47d3-aeed-667174b0b1a3" providerId="ADAL" clId="{04A23D1A-5CDA-404C-8FA2-CDD20E577D81}" dt="2024-01-22T16:32:32.593" v="1158" actId="20577"/>
          <ac:spMkLst>
            <pc:docMk/>
            <pc:sldMk cId="624200498" sldId="296"/>
            <ac:spMk id="2" creationId="{CF2A8266-D356-A665-B150-6F99C0D47183}"/>
          </ac:spMkLst>
        </pc:spChg>
        <pc:spChg chg="mod">
          <ac:chgData name="Prashant Pathak" userId="cabcb847-4fef-47d3-aeed-667174b0b1a3" providerId="ADAL" clId="{04A23D1A-5CDA-404C-8FA2-CDD20E577D81}" dt="2024-01-22T16:32:42.031" v="1174" actId="20577"/>
          <ac:spMkLst>
            <pc:docMk/>
            <pc:sldMk cId="624200498" sldId="296"/>
            <ac:spMk id="3" creationId="{17685CFF-3759-0B4D-51D1-5E15A1F7D185}"/>
          </ac:spMkLst>
        </pc:spChg>
      </pc:sldChg>
      <pc:sldChg chg="modSp new mod">
        <pc:chgData name="Prashant Pathak" userId="cabcb847-4fef-47d3-aeed-667174b0b1a3" providerId="ADAL" clId="{04A23D1A-5CDA-404C-8FA2-CDD20E577D81}" dt="2024-01-22T16:35:34.939" v="1357" actId="20577"/>
        <pc:sldMkLst>
          <pc:docMk/>
          <pc:sldMk cId="3132050303" sldId="297"/>
        </pc:sldMkLst>
        <pc:spChg chg="mod">
          <ac:chgData name="Prashant Pathak" userId="cabcb847-4fef-47d3-aeed-667174b0b1a3" providerId="ADAL" clId="{04A23D1A-5CDA-404C-8FA2-CDD20E577D81}" dt="2024-01-22T16:35:34.939" v="1357" actId="20577"/>
          <ac:spMkLst>
            <pc:docMk/>
            <pc:sldMk cId="3132050303" sldId="297"/>
            <ac:spMk id="3" creationId="{2E7423E6-5054-5202-B846-57B4A5BE09A5}"/>
          </ac:spMkLst>
        </pc:spChg>
      </pc:sldChg>
      <pc:sldChg chg="modSp new mod">
        <pc:chgData name="Prashant Pathak" userId="cabcb847-4fef-47d3-aeed-667174b0b1a3" providerId="ADAL" clId="{04A23D1A-5CDA-404C-8FA2-CDD20E577D81}" dt="2024-01-22T16:40:10.495" v="1565" actId="313"/>
        <pc:sldMkLst>
          <pc:docMk/>
          <pc:sldMk cId="3549629757" sldId="298"/>
        </pc:sldMkLst>
        <pc:spChg chg="mod">
          <ac:chgData name="Prashant Pathak" userId="cabcb847-4fef-47d3-aeed-667174b0b1a3" providerId="ADAL" clId="{04A23D1A-5CDA-404C-8FA2-CDD20E577D81}" dt="2024-01-22T16:40:10.495" v="1565" actId="313"/>
          <ac:spMkLst>
            <pc:docMk/>
            <pc:sldMk cId="3549629757" sldId="298"/>
            <ac:spMk id="3" creationId="{483F0EA9-8F94-0B60-D1B6-DC2CFFA604B7}"/>
          </ac:spMkLst>
        </pc:spChg>
      </pc:sldChg>
      <pc:sldChg chg="addSp delSp modSp new mod ord">
        <pc:chgData name="Prashant Pathak" userId="cabcb847-4fef-47d3-aeed-667174b0b1a3" providerId="ADAL" clId="{04A23D1A-5CDA-404C-8FA2-CDD20E577D81}" dt="2024-01-22T17:51:01.906" v="2483"/>
        <pc:sldMkLst>
          <pc:docMk/>
          <pc:sldMk cId="2868225852" sldId="299"/>
        </pc:sldMkLst>
        <pc:spChg chg="mod">
          <ac:chgData name="Prashant Pathak" userId="cabcb847-4fef-47d3-aeed-667174b0b1a3" providerId="ADAL" clId="{04A23D1A-5CDA-404C-8FA2-CDD20E577D81}" dt="2024-01-22T16:41:28.914" v="1603" actId="20577"/>
          <ac:spMkLst>
            <pc:docMk/>
            <pc:sldMk cId="2868225852" sldId="299"/>
            <ac:spMk id="2" creationId="{A6EE2C65-5227-AF5F-C8F3-E7CCB7B1B20F}"/>
          </ac:spMkLst>
        </pc:spChg>
        <pc:spChg chg="del">
          <ac:chgData name="Prashant Pathak" userId="cabcb847-4fef-47d3-aeed-667174b0b1a3" providerId="ADAL" clId="{04A23D1A-5CDA-404C-8FA2-CDD20E577D81}" dt="2024-01-22T16:40:40.382" v="1567" actId="478"/>
          <ac:spMkLst>
            <pc:docMk/>
            <pc:sldMk cId="2868225852" sldId="299"/>
            <ac:spMk id="3" creationId="{EA8F128C-7E82-0287-17F6-613C1C282D8C}"/>
          </ac:spMkLst>
        </pc:spChg>
        <pc:spChg chg="add mod">
          <ac:chgData name="Prashant Pathak" userId="cabcb847-4fef-47d3-aeed-667174b0b1a3" providerId="ADAL" clId="{04A23D1A-5CDA-404C-8FA2-CDD20E577D81}" dt="2024-01-22T16:42:46.345" v="1628" actId="20577"/>
          <ac:spMkLst>
            <pc:docMk/>
            <pc:sldMk cId="2868225852" sldId="299"/>
            <ac:spMk id="4" creationId="{152BDC80-D9B1-5979-8071-1A122BC0E47F}"/>
          </ac:spMkLst>
        </pc:spChg>
        <pc:picChg chg="add mod">
          <ac:chgData name="Prashant Pathak" userId="cabcb847-4fef-47d3-aeed-667174b0b1a3" providerId="ADAL" clId="{04A23D1A-5CDA-404C-8FA2-CDD20E577D81}" dt="2024-01-22T16:41:11.531" v="1581" actId="1076"/>
          <ac:picMkLst>
            <pc:docMk/>
            <pc:sldMk cId="2868225852" sldId="299"/>
            <ac:picMk id="1026" creationId="{AE5EF80C-71EE-7492-979D-3E19867F0238}"/>
          </ac:picMkLst>
        </pc:picChg>
        <pc:picChg chg="add mod">
          <ac:chgData name="Prashant Pathak" userId="cabcb847-4fef-47d3-aeed-667174b0b1a3" providerId="ADAL" clId="{04A23D1A-5CDA-404C-8FA2-CDD20E577D81}" dt="2024-01-22T16:41:09.364" v="1580" actId="1076"/>
          <ac:picMkLst>
            <pc:docMk/>
            <pc:sldMk cId="2868225852" sldId="299"/>
            <ac:picMk id="1028" creationId="{2CFA3A03-8CC6-4E62-E0DE-772E8037B576}"/>
          </ac:picMkLst>
        </pc:picChg>
        <pc:picChg chg="add mod">
          <ac:chgData name="Prashant Pathak" userId="cabcb847-4fef-47d3-aeed-667174b0b1a3" providerId="ADAL" clId="{04A23D1A-5CDA-404C-8FA2-CDD20E577D81}" dt="2024-01-22T16:42:06.216" v="1607" actId="14100"/>
          <ac:picMkLst>
            <pc:docMk/>
            <pc:sldMk cId="2868225852" sldId="299"/>
            <ac:picMk id="1030" creationId="{8CFCDB10-3186-5F35-51B6-393AB04F7445}"/>
          </ac:picMkLst>
        </pc:picChg>
      </pc:sldChg>
      <pc:sldChg chg="addSp modSp new mod">
        <pc:chgData name="Prashant Pathak" userId="cabcb847-4fef-47d3-aeed-667174b0b1a3" providerId="ADAL" clId="{04A23D1A-5CDA-404C-8FA2-CDD20E577D81}" dt="2024-01-22T16:51:14.006" v="1918"/>
        <pc:sldMkLst>
          <pc:docMk/>
          <pc:sldMk cId="2497030644" sldId="300"/>
        </pc:sldMkLst>
        <pc:spChg chg="mod">
          <ac:chgData name="Prashant Pathak" userId="cabcb847-4fef-47d3-aeed-667174b0b1a3" providerId="ADAL" clId="{04A23D1A-5CDA-404C-8FA2-CDD20E577D81}" dt="2024-01-22T16:51:14.006" v="1918"/>
          <ac:spMkLst>
            <pc:docMk/>
            <pc:sldMk cId="2497030644" sldId="300"/>
            <ac:spMk id="3" creationId="{6E57D83A-C05B-D7AD-9F42-BCBEEB1CC4F4}"/>
          </ac:spMkLst>
        </pc:spChg>
        <pc:picChg chg="add mod">
          <ac:chgData name="Prashant Pathak" userId="cabcb847-4fef-47d3-aeed-667174b0b1a3" providerId="ADAL" clId="{04A23D1A-5CDA-404C-8FA2-CDD20E577D81}" dt="2024-01-22T16:48:50.633" v="1843" actId="1076"/>
          <ac:picMkLst>
            <pc:docMk/>
            <pc:sldMk cId="2497030644" sldId="300"/>
            <ac:picMk id="2050" creationId="{95B1D499-8860-C58A-AAA7-1C146A18AC17}"/>
          </ac:picMkLst>
        </pc:picChg>
      </pc:sldChg>
      <pc:sldChg chg="modSp new mod">
        <pc:chgData name="Prashant Pathak" userId="cabcb847-4fef-47d3-aeed-667174b0b1a3" providerId="ADAL" clId="{04A23D1A-5CDA-404C-8FA2-CDD20E577D81}" dt="2024-01-22T16:55:03.552" v="2080" actId="20577"/>
        <pc:sldMkLst>
          <pc:docMk/>
          <pc:sldMk cId="2083807080" sldId="301"/>
        </pc:sldMkLst>
        <pc:spChg chg="mod">
          <ac:chgData name="Prashant Pathak" userId="cabcb847-4fef-47d3-aeed-667174b0b1a3" providerId="ADAL" clId="{04A23D1A-5CDA-404C-8FA2-CDD20E577D81}" dt="2024-01-22T16:55:03.552" v="2080" actId="20577"/>
          <ac:spMkLst>
            <pc:docMk/>
            <pc:sldMk cId="2083807080" sldId="301"/>
            <ac:spMk id="3" creationId="{554CD2AA-AEB2-4E74-22AD-5C55E9B08734}"/>
          </ac:spMkLst>
        </pc:spChg>
      </pc:sldChg>
      <pc:sldChg chg="new">
        <pc:chgData name="Prashant Pathak" userId="cabcb847-4fef-47d3-aeed-667174b0b1a3" providerId="ADAL" clId="{04A23D1A-5CDA-404C-8FA2-CDD20E577D81}" dt="2024-01-22T16:55:46.262" v="2081" actId="680"/>
        <pc:sldMkLst>
          <pc:docMk/>
          <pc:sldMk cId="3759383131" sldId="302"/>
        </pc:sldMkLst>
      </pc:sldChg>
      <pc:sldChg chg="del">
        <pc:chgData name="Prashant Pathak" userId="cabcb847-4fef-47d3-aeed-667174b0b1a3" providerId="ADAL" clId="{04A23D1A-5CDA-404C-8FA2-CDD20E577D81}" dt="2024-01-22T09:04:58.040" v="147" actId="47"/>
        <pc:sldMkLst>
          <pc:docMk/>
          <pc:sldMk cId="1972616972" sldId="303"/>
        </pc:sldMkLst>
      </pc:sldChg>
      <pc:sldChg chg="modSp new mod">
        <pc:chgData name="Prashant Pathak" userId="cabcb847-4fef-47d3-aeed-667174b0b1a3" providerId="ADAL" clId="{04A23D1A-5CDA-404C-8FA2-CDD20E577D81}" dt="2024-01-22T17:07:43.638" v="2447" actId="20577"/>
        <pc:sldMkLst>
          <pc:docMk/>
          <pc:sldMk cId="3740845205" sldId="303"/>
        </pc:sldMkLst>
        <pc:spChg chg="mod">
          <ac:chgData name="Prashant Pathak" userId="cabcb847-4fef-47d3-aeed-667174b0b1a3" providerId="ADAL" clId="{04A23D1A-5CDA-404C-8FA2-CDD20E577D81}" dt="2024-01-22T17:07:24.830" v="2438" actId="27636"/>
          <ac:spMkLst>
            <pc:docMk/>
            <pc:sldMk cId="3740845205" sldId="303"/>
            <ac:spMk id="2" creationId="{B5390549-AE2F-45CA-AE95-D07FA99E290B}"/>
          </ac:spMkLst>
        </pc:spChg>
        <pc:spChg chg="mod">
          <ac:chgData name="Prashant Pathak" userId="cabcb847-4fef-47d3-aeed-667174b0b1a3" providerId="ADAL" clId="{04A23D1A-5CDA-404C-8FA2-CDD20E577D81}" dt="2024-01-22T17:07:43.638" v="2447" actId="20577"/>
          <ac:spMkLst>
            <pc:docMk/>
            <pc:sldMk cId="3740845205" sldId="303"/>
            <ac:spMk id="3" creationId="{379E29E5-9E4D-72EF-3A09-D1296772B50C}"/>
          </ac:spMkLst>
        </pc:spChg>
      </pc:sldChg>
      <pc:sldChg chg="new">
        <pc:chgData name="Prashant Pathak" userId="cabcb847-4fef-47d3-aeed-667174b0b1a3" providerId="ADAL" clId="{04A23D1A-5CDA-404C-8FA2-CDD20E577D81}" dt="2024-01-22T17:08:20.613" v="2448" actId="680"/>
        <pc:sldMkLst>
          <pc:docMk/>
          <pc:sldMk cId="2053150526" sldId="304"/>
        </pc:sldMkLst>
      </pc:sldChg>
      <pc:sldChg chg="del">
        <pc:chgData name="Prashant Pathak" userId="cabcb847-4fef-47d3-aeed-667174b0b1a3" providerId="ADAL" clId="{04A23D1A-5CDA-404C-8FA2-CDD20E577D81}" dt="2024-01-22T09:05:01.210" v="148" actId="47"/>
        <pc:sldMkLst>
          <pc:docMk/>
          <pc:sldMk cId="3608662050" sldId="304"/>
        </pc:sldMkLst>
      </pc:sldChg>
      <pc:sldChg chg="addSp delSp modSp new mod">
        <pc:chgData name="Prashant Pathak" userId="cabcb847-4fef-47d3-aeed-667174b0b1a3" providerId="ADAL" clId="{04A23D1A-5CDA-404C-8FA2-CDD20E577D81}" dt="2024-01-22T17:38:30.217" v="2473" actId="20577"/>
        <pc:sldMkLst>
          <pc:docMk/>
          <pc:sldMk cId="33943142" sldId="305"/>
        </pc:sldMkLst>
        <pc:spChg chg="mod">
          <ac:chgData name="Prashant Pathak" userId="cabcb847-4fef-47d3-aeed-667174b0b1a3" providerId="ADAL" clId="{04A23D1A-5CDA-404C-8FA2-CDD20E577D81}" dt="2024-01-22T17:38:30.217" v="2473" actId="20577"/>
          <ac:spMkLst>
            <pc:docMk/>
            <pc:sldMk cId="33943142" sldId="305"/>
            <ac:spMk id="2" creationId="{55CE1F9A-C519-46B6-4537-5E94E951729D}"/>
          </ac:spMkLst>
        </pc:spChg>
        <pc:spChg chg="del">
          <ac:chgData name="Prashant Pathak" userId="cabcb847-4fef-47d3-aeed-667174b0b1a3" providerId="ADAL" clId="{04A23D1A-5CDA-404C-8FA2-CDD20E577D81}" dt="2024-01-22T17:38:15.915" v="2450" actId="478"/>
          <ac:spMkLst>
            <pc:docMk/>
            <pc:sldMk cId="33943142" sldId="305"/>
            <ac:spMk id="3" creationId="{677E7E6D-C0B3-DCD6-E080-20830E582117}"/>
          </ac:spMkLst>
        </pc:spChg>
        <pc:picChg chg="add mod">
          <ac:chgData name="Prashant Pathak" userId="cabcb847-4fef-47d3-aeed-667174b0b1a3" providerId="ADAL" clId="{04A23D1A-5CDA-404C-8FA2-CDD20E577D81}" dt="2024-01-22T17:38:22.090" v="2453" actId="1076"/>
          <ac:picMkLst>
            <pc:docMk/>
            <pc:sldMk cId="33943142" sldId="305"/>
            <ac:picMk id="4098" creationId="{5E46A833-C314-F13F-9519-56662AB79697}"/>
          </ac:picMkLst>
        </pc:picChg>
      </pc:sldChg>
      <pc:sldChg chg="del">
        <pc:chgData name="Prashant Pathak" userId="cabcb847-4fef-47d3-aeed-667174b0b1a3" providerId="ADAL" clId="{04A23D1A-5CDA-404C-8FA2-CDD20E577D81}" dt="2024-01-22T09:04:55.810" v="145" actId="47"/>
        <pc:sldMkLst>
          <pc:docMk/>
          <pc:sldMk cId="454046813" sldId="305"/>
        </pc:sldMkLst>
      </pc:sldChg>
      <pc:sldChg chg="addSp new">
        <pc:chgData name="Prashant Pathak" userId="cabcb847-4fef-47d3-aeed-667174b0b1a3" providerId="ADAL" clId="{04A23D1A-5CDA-404C-8FA2-CDD20E577D81}" dt="2024-01-22T17:51:16.622" v="2485"/>
        <pc:sldMkLst>
          <pc:docMk/>
          <pc:sldMk cId="1723008403" sldId="306"/>
        </pc:sldMkLst>
        <pc:picChg chg="add">
          <ac:chgData name="Prashant Pathak" userId="cabcb847-4fef-47d3-aeed-667174b0b1a3" providerId="ADAL" clId="{04A23D1A-5CDA-404C-8FA2-CDD20E577D81}" dt="2024-01-22T17:51:16.622" v="2485"/>
          <ac:picMkLst>
            <pc:docMk/>
            <pc:sldMk cId="1723008403" sldId="306"/>
            <ac:picMk id="4" creationId="{118EB35F-5EA2-C23D-7965-A5DB3232BE4B}"/>
          </ac:picMkLst>
        </pc:picChg>
      </pc:sldChg>
      <pc:sldChg chg="del">
        <pc:chgData name="Prashant Pathak" userId="cabcb847-4fef-47d3-aeed-667174b0b1a3" providerId="ADAL" clId="{04A23D1A-5CDA-404C-8FA2-CDD20E577D81}" dt="2024-01-22T09:05:10.010" v="151" actId="47"/>
        <pc:sldMkLst>
          <pc:docMk/>
          <pc:sldMk cId="3805127959" sldId="306"/>
        </pc:sldMkLst>
      </pc:sldChg>
      <pc:sldChg chg="del">
        <pc:chgData name="Prashant Pathak" userId="cabcb847-4fef-47d3-aeed-667174b0b1a3" providerId="ADAL" clId="{04A23D1A-5CDA-404C-8FA2-CDD20E577D81}" dt="2024-01-22T09:05:08.090" v="150" actId="47"/>
        <pc:sldMkLst>
          <pc:docMk/>
          <pc:sldMk cId="872365611" sldId="307"/>
        </pc:sldMkLst>
      </pc:sldChg>
      <pc:sldChg chg="addSp delSp modSp mod">
        <pc:chgData name="Prashant Pathak" userId="cabcb847-4fef-47d3-aeed-667174b0b1a3" providerId="ADAL" clId="{04A23D1A-5CDA-404C-8FA2-CDD20E577D81}" dt="2024-01-22T17:57:26.454" v="2537" actId="20577"/>
        <pc:sldMkLst>
          <pc:docMk/>
          <pc:sldMk cId="3873170322" sldId="307"/>
        </pc:sldMkLst>
        <pc:spChg chg="add">
          <ac:chgData name="Prashant Pathak" userId="cabcb847-4fef-47d3-aeed-667174b0b1a3" providerId="ADAL" clId="{04A23D1A-5CDA-404C-8FA2-CDD20E577D81}" dt="2024-01-22T17:53:54.306" v="2497"/>
          <ac:spMkLst>
            <pc:docMk/>
            <pc:sldMk cId="3873170322" sldId="307"/>
            <ac:spMk id="3" creationId="{6DFBCFD7-5C00-7AF1-3545-71149AE8F7E6}"/>
          </ac:spMkLst>
        </pc:spChg>
        <pc:spChg chg="del mod">
          <ac:chgData name="Prashant Pathak" userId="cabcb847-4fef-47d3-aeed-667174b0b1a3" providerId="ADAL" clId="{04A23D1A-5CDA-404C-8FA2-CDD20E577D81}" dt="2024-01-22T17:51:36.071" v="2489" actId="478"/>
          <ac:spMkLst>
            <pc:docMk/>
            <pc:sldMk cId="3873170322" sldId="307"/>
            <ac:spMk id="4" creationId="{152BDC80-D9B1-5979-8071-1A122BC0E47F}"/>
          </ac:spMkLst>
        </pc:spChg>
        <pc:spChg chg="add mod">
          <ac:chgData name="Prashant Pathak" userId="cabcb847-4fef-47d3-aeed-667174b0b1a3" providerId="ADAL" clId="{04A23D1A-5CDA-404C-8FA2-CDD20E577D81}" dt="2024-01-22T17:57:26.454" v="2537" actId="20577"/>
          <ac:spMkLst>
            <pc:docMk/>
            <pc:sldMk cId="3873170322" sldId="307"/>
            <ac:spMk id="6" creationId="{6BB412CA-481A-3058-651E-A00E35859A61}"/>
          </ac:spMkLst>
        </pc:spChg>
        <pc:picChg chg="add del mod">
          <ac:chgData name="Prashant Pathak" userId="cabcb847-4fef-47d3-aeed-667174b0b1a3" providerId="ADAL" clId="{04A23D1A-5CDA-404C-8FA2-CDD20E577D81}" dt="2024-01-22T17:56:48.896" v="2529" actId="478"/>
          <ac:picMkLst>
            <pc:docMk/>
            <pc:sldMk cId="3873170322" sldId="307"/>
            <ac:picMk id="5" creationId="{E898ADB6-B21B-00AA-E955-7E4926F2EC06}"/>
          </ac:picMkLst>
        </pc:picChg>
        <pc:picChg chg="add mod">
          <ac:chgData name="Prashant Pathak" userId="cabcb847-4fef-47d3-aeed-667174b0b1a3" providerId="ADAL" clId="{04A23D1A-5CDA-404C-8FA2-CDD20E577D81}" dt="2024-01-22T17:56:55.167" v="2533" actId="1076"/>
          <ac:picMkLst>
            <pc:docMk/>
            <pc:sldMk cId="3873170322" sldId="307"/>
            <ac:picMk id="8" creationId="{C527F773-78E6-4445-E612-53706B653B4F}"/>
          </ac:picMkLst>
        </pc:picChg>
        <pc:picChg chg="del">
          <ac:chgData name="Prashant Pathak" userId="cabcb847-4fef-47d3-aeed-667174b0b1a3" providerId="ADAL" clId="{04A23D1A-5CDA-404C-8FA2-CDD20E577D81}" dt="2024-01-22T17:51:33.619" v="2486" actId="478"/>
          <ac:picMkLst>
            <pc:docMk/>
            <pc:sldMk cId="3873170322" sldId="307"/>
            <ac:picMk id="1026" creationId="{AE5EF80C-71EE-7492-979D-3E19867F0238}"/>
          </ac:picMkLst>
        </pc:picChg>
        <pc:picChg chg="mod">
          <ac:chgData name="Prashant Pathak" userId="cabcb847-4fef-47d3-aeed-667174b0b1a3" providerId="ADAL" clId="{04A23D1A-5CDA-404C-8FA2-CDD20E577D81}" dt="2024-01-22T17:55:10.141" v="2515" actId="1076"/>
          <ac:picMkLst>
            <pc:docMk/>
            <pc:sldMk cId="3873170322" sldId="307"/>
            <ac:picMk id="1028" creationId="{2CFA3A03-8CC6-4E62-E0DE-772E8037B576}"/>
          </ac:picMkLst>
        </pc:picChg>
        <pc:picChg chg="del">
          <ac:chgData name="Prashant Pathak" userId="cabcb847-4fef-47d3-aeed-667174b0b1a3" providerId="ADAL" clId="{04A23D1A-5CDA-404C-8FA2-CDD20E577D81}" dt="2024-01-22T17:51:34.284" v="2487" actId="478"/>
          <ac:picMkLst>
            <pc:docMk/>
            <pc:sldMk cId="3873170322" sldId="307"/>
            <ac:picMk id="1030" creationId="{8CFCDB10-3186-5F35-51B6-393AB04F7445}"/>
          </ac:picMkLst>
        </pc:picChg>
        <pc:picChg chg="add mod">
          <ac:chgData name="Prashant Pathak" userId="cabcb847-4fef-47d3-aeed-667174b0b1a3" providerId="ADAL" clId="{04A23D1A-5CDA-404C-8FA2-CDD20E577D81}" dt="2024-01-22T17:55:08.974" v="2514" actId="14100"/>
          <ac:picMkLst>
            <pc:docMk/>
            <pc:sldMk cId="3873170322" sldId="307"/>
            <ac:picMk id="5124" creationId="{DCA9B625-4569-DC45-06F9-4D6F2E995A45}"/>
          </ac:picMkLst>
        </pc:picChg>
      </pc:sldChg>
      <pc:sldChg chg="del">
        <pc:chgData name="Prashant Pathak" userId="cabcb847-4fef-47d3-aeed-667174b0b1a3" providerId="ADAL" clId="{04A23D1A-5CDA-404C-8FA2-CDD20E577D81}" dt="2024-01-22T09:05:07.015" v="149" actId="47"/>
        <pc:sldMkLst>
          <pc:docMk/>
          <pc:sldMk cId="2340419333" sldId="308"/>
        </pc:sldMkLst>
      </pc:sldChg>
      <pc:sldChg chg="del">
        <pc:chgData name="Prashant Pathak" userId="cabcb847-4fef-47d3-aeed-667174b0b1a3" providerId="ADAL" clId="{04A23D1A-5CDA-404C-8FA2-CDD20E577D81}" dt="2024-01-22T09:04:37.180" v="138" actId="47"/>
        <pc:sldMkLst>
          <pc:docMk/>
          <pc:sldMk cId="2093952736" sldId="309"/>
        </pc:sldMkLst>
      </pc:sldChg>
      <pc:sldChg chg="del">
        <pc:chgData name="Prashant Pathak" userId="cabcb847-4fef-47d3-aeed-667174b0b1a3" providerId="ADAL" clId="{04A23D1A-5CDA-404C-8FA2-CDD20E577D81}" dt="2024-01-22T09:04:37.180" v="138" actId="47"/>
        <pc:sldMkLst>
          <pc:docMk/>
          <pc:sldMk cId="3975551473" sldId="310"/>
        </pc:sldMkLst>
      </pc:sldChg>
      <pc:sldChg chg="del">
        <pc:chgData name="Prashant Pathak" userId="cabcb847-4fef-47d3-aeed-667174b0b1a3" providerId="ADAL" clId="{04A23D1A-5CDA-404C-8FA2-CDD20E577D81}" dt="2024-01-22T09:04:37.180" v="138" actId="47"/>
        <pc:sldMkLst>
          <pc:docMk/>
          <pc:sldMk cId="42934073" sldId="311"/>
        </pc:sldMkLst>
      </pc:sldChg>
      <pc:sldChg chg="del">
        <pc:chgData name="Prashant Pathak" userId="cabcb847-4fef-47d3-aeed-667174b0b1a3" providerId="ADAL" clId="{04A23D1A-5CDA-404C-8FA2-CDD20E577D81}" dt="2024-01-22T09:05:12.752" v="152" actId="47"/>
        <pc:sldMkLst>
          <pc:docMk/>
          <pc:sldMk cId="1117013466" sldId="312"/>
        </pc:sldMkLst>
      </pc:sldChg>
      <pc:sldChg chg="del">
        <pc:chgData name="Prashant Pathak" userId="cabcb847-4fef-47d3-aeed-667174b0b1a3" providerId="ADAL" clId="{04A23D1A-5CDA-404C-8FA2-CDD20E577D81}" dt="2024-01-22T09:04:52.790" v="142" actId="47"/>
        <pc:sldMkLst>
          <pc:docMk/>
          <pc:sldMk cId="3807260600" sldId="313"/>
        </pc:sldMkLst>
      </pc:sldChg>
      <pc:sldChg chg="del">
        <pc:chgData name="Prashant Pathak" userId="cabcb847-4fef-47d3-aeed-667174b0b1a3" providerId="ADAL" clId="{04A23D1A-5CDA-404C-8FA2-CDD20E577D81}" dt="2024-01-22T09:04:53.674" v="143" actId="47"/>
        <pc:sldMkLst>
          <pc:docMk/>
          <pc:sldMk cId="804194980" sldId="314"/>
        </pc:sldMkLst>
      </pc:sldChg>
      <pc:sldChg chg="del">
        <pc:chgData name="Prashant Pathak" userId="cabcb847-4fef-47d3-aeed-667174b0b1a3" providerId="ADAL" clId="{04A23D1A-5CDA-404C-8FA2-CDD20E577D81}" dt="2024-01-22T09:04:54.864" v="144" actId="47"/>
        <pc:sldMkLst>
          <pc:docMk/>
          <pc:sldMk cId="521655370" sldId="315"/>
        </pc:sldMkLst>
      </pc:sldChg>
      <pc:sldChg chg="del">
        <pc:chgData name="Prashant Pathak" userId="cabcb847-4fef-47d3-aeed-667174b0b1a3" providerId="ADAL" clId="{04A23D1A-5CDA-404C-8FA2-CDD20E577D81}" dt="2024-01-22T09:04:22.460" v="127" actId="47"/>
        <pc:sldMkLst>
          <pc:docMk/>
          <pc:sldMk cId="2374047390" sldId="316"/>
        </pc:sldMkLst>
      </pc:sldChg>
      <pc:sldChg chg="del">
        <pc:chgData name="Prashant Pathak" userId="cabcb847-4fef-47d3-aeed-667174b0b1a3" providerId="ADAL" clId="{04A23D1A-5CDA-404C-8FA2-CDD20E577D81}" dt="2024-01-22T09:04:45.806" v="140" actId="47"/>
        <pc:sldMkLst>
          <pc:docMk/>
          <pc:sldMk cId="2910588753" sldId="317"/>
        </pc:sldMkLst>
      </pc:sldChg>
      <pc:sldChg chg="del">
        <pc:chgData name="Prashant Pathak" userId="cabcb847-4fef-47d3-aeed-667174b0b1a3" providerId="ADAL" clId="{04A23D1A-5CDA-404C-8FA2-CDD20E577D81}" dt="2024-01-22T09:04:47.550" v="141" actId="47"/>
        <pc:sldMkLst>
          <pc:docMk/>
          <pc:sldMk cId="250956964" sldId="318"/>
        </pc:sldMkLst>
      </pc:sldChg>
      <pc:sldChg chg="del">
        <pc:chgData name="Prashant Pathak" userId="cabcb847-4fef-47d3-aeed-667174b0b1a3" providerId="ADAL" clId="{04A23D1A-5CDA-404C-8FA2-CDD20E577D81}" dt="2024-01-22T09:04:22.460" v="127" actId="47"/>
        <pc:sldMkLst>
          <pc:docMk/>
          <pc:sldMk cId="3623490763" sldId="319"/>
        </pc:sldMkLst>
      </pc:sldChg>
      <pc:sldChg chg="del">
        <pc:chgData name="Prashant Pathak" userId="cabcb847-4fef-47d3-aeed-667174b0b1a3" providerId="ADAL" clId="{04A23D1A-5CDA-404C-8FA2-CDD20E577D81}" dt="2024-01-22T09:04:22.460" v="127" actId="47"/>
        <pc:sldMkLst>
          <pc:docMk/>
          <pc:sldMk cId="3906183130" sldId="320"/>
        </pc:sldMkLst>
      </pc:sldChg>
      <pc:sldChg chg="del">
        <pc:chgData name="Prashant Pathak" userId="cabcb847-4fef-47d3-aeed-667174b0b1a3" providerId="ADAL" clId="{04A23D1A-5CDA-404C-8FA2-CDD20E577D81}" dt="2024-01-22T09:04:57.055" v="146" actId="47"/>
        <pc:sldMkLst>
          <pc:docMk/>
          <pc:sldMk cId="2349334659" sldId="321"/>
        </pc:sldMkLst>
      </pc:sldChg>
    </pc:docChg>
  </pc:docChgLst>
  <pc:docChgLst>
    <pc:chgData name="Prashant Pathak" userId="cabcb847-4fef-47d3-aeed-667174b0b1a3" providerId="ADAL" clId="{A6C3192F-3D67-354B-A6BD-F342BE09ED51}"/>
    <pc:docChg chg="modSld">
      <pc:chgData name="Prashant Pathak" userId="cabcb847-4fef-47d3-aeed-667174b0b1a3" providerId="ADAL" clId="{A6C3192F-3D67-354B-A6BD-F342BE09ED51}" dt="2024-01-11T06:35:13.684" v="5" actId="20577"/>
      <pc:docMkLst>
        <pc:docMk/>
      </pc:docMkLst>
      <pc:sldChg chg="modSp mod">
        <pc:chgData name="Prashant Pathak" userId="cabcb847-4fef-47d3-aeed-667174b0b1a3" providerId="ADAL" clId="{A6C3192F-3D67-354B-A6BD-F342BE09ED51}" dt="2024-01-11T06:35:13.684" v="5" actId="20577"/>
        <pc:sldMkLst>
          <pc:docMk/>
          <pc:sldMk cId="3869838968" sldId="256"/>
        </pc:sldMkLst>
        <pc:spChg chg="mod">
          <ac:chgData name="Prashant Pathak" userId="cabcb847-4fef-47d3-aeed-667174b0b1a3" providerId="ADAL" clId="{A6C3192F-3D67-354B-A6BD-F342BE09ED51}" dt="2024-01-11T06:35:13.684" v="5" actId="20577"/>
          <ac:spMkLst>
            <pc:docMk/>
            <pc:sldMk cId="3869838968" sldId="256"/>
            <ac:spMk id="3" creationId="{E26D1535-9139-B26F-1EA8-7C97AA0049F2}"/>
          </ac:spMkLst>
        </pc:spChg>
      </pc:sldChg>
    </pc:docChg>
  </pc:docChgLst>
  <pc:docChgLst>
    <pc:chgData name="Prashant Pathak" userId="cabcb847-4fef-47d3-aeed-667174b0b1a3" providerId="ADAL" clId="{91433F57-9C0E-450E-8259-E185835DDF8D}"/>
    <pc:docChg chg="undo custSel addSld modSld">
      <pc:chgData name="Prashant Pathak" userId="cabcb847-4fef-47d3-aeed-667174b0b1a3" providerId="ADAL" clId="{91433F57-9C0E-450E-8259-E185835DDF8D}" dt="2024-01-04T05:51:21.829" v="662" actId="57"/>
      <pc:docMkLst>
        <pc:docMk/>
      </pc:docMkLst>
      <pc:sldChg chg="delSp">
        <pc:chgData name="Prashant Pathak" userId="cabcb847-4fef-47d3-aeed-667174b0b1a3" providerId="ADAL" clId="{91433F57-9C0E-450E-8259-E185835DDF8D}" dt="2024-01-04T05:46:52.198" v="553" actId="478"/>
        <pc:sldMkLst>
          <pc:docMk/>
          <pc:sldMk cId="2210573851" sldId="257"/>
        </pc:sldMkLst>
        <pc:picChg chg="del">
          <ac:chgData name="Prashant Pathak" userId="cabcb847-4fef-47d3-aeed-667174b0b1a3" providerId="ADAL" clId="{91433F57-9C0E-450E-8259-E185835DDF8D}" dt="2024-01-04T05:46:52.198" v="553" actId="478"/>
          <ac:picMkLst>
            <pc:docMk/>
            <pc:sldMk cId="2210573851" sldId="257"/>
            <ac:picMk id="1026" creationId="{B5AB6D6E-C5FE-1760-7298-D92596070286}"/>
          </ac:picMkLst>
        </pc:picChg>
      </pc:sldChg>
      <pc:sldChg chg="addSp modSp mod modAnim">
        <pc:chgData name="Prashant Pathak" userId="cabcb847-4fef-47d3-aeed-667174b0b1a3" providerId="ADAL" clId="{91433F57-9C0E-450E-8259-E185835DDF8D}" dt="2024-01-04T04:33:39.433" v="125" actId="1076"/>
        <pc:sldMkLst>
          <pc:docMk/>
          <pc:sldMk cId="3515829130" sldId="259"/>
        </pc:sldMkLst>
        <pc:spChg chg="mod">
          <ac:chgData name="Prashant Pathak" userId="cabcb847-4fef-47d3-aeed-667174b0b1a3" providerId="ADAL" clId="{91433F57-9C0E-450E-8259-E185835DDF8D}" dt="2024-01-04T04:32:49.326" v="120"/>
          <ac:spMkLst>
            <pc:docMk/>
            <pc:sldMk cId="3515829130" sldId="259"/>
            <ac:spMk id="3" creationId="{E67C4531-FCB7-C017-553F-BBBC52A59BDB}"/>
          </ac:spMkLst>
        </pc:spChg>
        <pc:picChg chg="add mod">
          <ac:chgData name="Prashant Pathak" userId="cabcb847-4fef-47d3-aeed-667174b0b1a3" providerId="ADAL" clId="{91433F57-9C0E-450E-8259-E185835DDF8D}" dt="2024-01-04T04:33:39.433" v="125" actId="1076"/>
          <ac:picMkLst>
            <pc:docMk/>
            <pc:sldMk cId="3515829130" sldId="259"/>
            <ac:picMk id="4" creationId="{8FFF3F0B-7AB8-A784-41CB-3D3BA07EB4FF}"/>
          </ac:picMkLst>
        </pc:picChg>
      </pc:sldChg>
      <pc:sldChg chg="modSp new mod">
        <pc:chgData name="Prashant Pathak" userId="cabcb847-4fef-47d3-aeed-667174b0b1a3" providerId="ADAL" clId="{91433F57-9C0E-450E-8259-E185835DDF8D}" dt="2024-01-04T05:03:48.059" v="473" actId="113"/>
        <pc:sldMkLst>
          <pc:docMk/>
          <pc:sldMk cId="16008300" sldId="273"/>
        </pc:sldMkLst>
        <pc:spChg chg="mod">
          <ac:chgData name="Prashant Pathak" userId="cabcb847-4fef-47d3-aeed-667174b0b1a3" providerId="ADAL" clId="{91433F57-9C0E-450E-8259-E185835DDF8D}" dt="2024-01-04T04:22:24.353" v="9" actId="20577"/>
          <ac:spMkLst>
            <pc:docMk/>
            <pc:sldMk cId="16008300" sldId="273"/>
            <ac:spMk id="2" creationId="{D516CAFA-4331-4941-FC93-264E248F4BEE}"/>
          </ac:spMkLst>
        </pc:spChg>
        <pc:spChg chg="mod">
          <ac:chgData name="Prashant Pathak" userId="cabcb847-4fef-47d3-aeed-667174b0b1a3" providerId="ADAL" clId="{91433F57-9C0E-450E-8259-E185835DDF8D}" dt="2024-01-04T05:03:48.059" v="473" actId="113"/>
          <ac:spMkLst>
            <pc:docMk/>
            <pc:sldMk cId="16008300" sldId="273"/>
            <ac:spMk id="3" creationId="{7BB302CC-C07A-7ABD-7D1D-368CBAF8621F}"/>
          </ac:spMkLst>
        </pc:spChg>
      </pc:sldChg>
      <pc:sldChg chg="addSp delSp modSp new mod">
        <pc:chgData name="Prashant Pathak" userId="cabcb847-4fef-47d3-aeed-667174b0b1a3" providerId="ADAL" clId="{91433F57-9C0E-450E-8259-E185835DDF8D}" dt="2024-01-04T05:42:56.365" v="519" actId="1076"/>
        <pc:sldMkLst>
          <pc:docMk/>
          <pc:sldMk cId="3528664227" sldId="274"/>
        </pc:sldMkLst>
        <pc:spChg chg="mod">
          <ac:chgData name="Prashant Pathak" userId="cabcb847-4fef-47d3-aeed-667174b0b1a3" providerId="ADAL" clId="{91433F57-9C0E-450E-8259-E185835DDF8D}" dt="2024-01-04T04:45:01.032" v="464" actId="20577"/>
          <ac:spMkLst>
            <pc:docMk/>
            <pc:sldMk cId="3528664227" sldId="274"/>
            <ac:spMk id="2" creationId="{38E00AB9-42B7-6AE6-BED4-EB4B47B7586C}"/>
          </ac:spMkLst>
        </pc:spChg>
        <pc:spChg chg="del">
          <ac:chgData name="Prashant Pathak" userId="cabcb847-4fef-47d3-aeed-667174b0b1a3" providerId="ADAL" clId="{91433F57-9C0E-450E-8259-E185835DDF8D}" dt="2024-01-04T04:45:15.694" v="465" actId="478"/>
          <ac:spMkLst>
            <pc:docMk/>
            <pc:sldMk cId="3528664227" sldId="274"/>
            <ac:spMk id="3" creationId="{0D694CFE-516D-9417-560E-11FC6695DB32}"/>
          </ac:spMkLst>
        </pc:spChg>
        <pc:picChg chg="add del mod">
          <ac:chgData name="Prashant Pathak" userId="cabcb847-4fef-47d3-aeed-667174b0b1a3" providerId="ADAL" clId="{91433F57-9C0E-450E-8259-E185835DDF8D}" dt="2024-01-04T04:46:28.502" v="468" actId="478"/>
          <ac:picMkLst>
            <pc:docMk/>
            <pc:sldMk cId="3528664227" sldId="274"/>
            <ac:picMk id="1026" creationId="{6D47FF68-AD33-EF2E-FBD7-3D29C7037904}"/>
          </ac:picMkLst>
        </pc:picChg>
        <pc:picChg chg="add del mod">
          <ac:chgData name="Prashant Pathak" userId="cabcb847-4fef-47d3-aeed-667174b0b1a3" providerId="ADAL" clId="{91433F57-9C0E-450E-8259-E185835DDF8D}" dt="2024-01-04T05:42:42.649" v="517" actId="21"/>
          <ac:picMkLst>
            <pc:docMk/>
            <pc:sldMk cId="3528664227" sldId="274"/>
            <ac:picMk id="1028" creationId="{D4F23B9A-540F-9F1F-0E0D-D85877508A61}"/>
          </ac:picMkLst>
        </pc:picChg>
        <pc:picChg chg="add mod">
          <ac:chgData name="Prashant Pathak" userId="cabcb847-4fef-47d3-aeed-667174b0b1a3" providerId="ADAL" clId="{91433F57-9C0E-450E-8259-E185835DDF8D}" dt="2024-01-04T05:42:56.365" v="519" actId="1076"/>
          <ac:picMkLst>
            <pc:docMk/>
            <pc:sldMk cId="3528664227" sldId="274"/>
            <ac:picMk id="1030" creationId="{32859542-AB6A-4C46-81FD-2FE5F080D8D3}"/>
          </ac:picMkLst>
        </pc:picChg>
      </pc:sldChg>
      <pc:sldChg chg="addSp modSp new mod">
        <pc:chgData name="Prashant Pathak" userId="cabcb847-4fef-47d3-aeed-667174b0b1a3" providerId="ADAL" clId="{91433F57-9C0E-450E-8259-E185835DDF8D}" dt="2024-01-04T05:46:42.613" v="552" actId="1076"/>
        <pc:sldMkLst>
          <pc:docMk/>
          <pc:sldMk cId="2314316536" sldId="275"/>
        </pc:sldMkLst>
        <pc:spChg chg="mod">
          <ac:chgData name="Prashant Pathak" userId="cabcb847-4fef-47d3-aeed-667174b0b1a3" providerId="ADAL" clId="{91433F57-9C0E-450E-8259-E185835DDF8D}" dt="2024-01-04T05:45:17.567" v="551" actId="313"/>
          <ac:spMkLst>
            <pc:docMk/>
            <pc:sldMk cId="2314316536" sldId="275"/>
            <ac:spMk id="2" creationId="{7DB17CD3-DD9C-AE48-C86E-3C921C29BD15}"/>
          </ac:spMkLst>
        </pc:spChg>
        <pc:picChg chg="add mod">
          <ac:chgData name="Prashant Pathak" userId="cabcb847-4fef-47d3-aeed-667174b0b1a3" providerId="ADAL" clId="{91433F57-9C0E-450E-8259-E185835DDF8D}" dt="2024-01-04T05:46:42.613" v="552" actId="1076"/>
          <ac:picMkLst>
            <pc:docMk/>
            <pc:sldMk cId="2314316536" sldId="275"/>
            <ac:picMk id="4" creationId="{19862D42-0158-A89F-8E14-E97715B48430}"/>
          </ac:picMkLst>
        </pc:picChg>
      </pc:sldChg>
      <pc:sldChg chg="addSp delSp modSp new mod">
        <pc:chgData name="Prashant Pathak" userId="cabcb847-4fef-47d3-aeed-667174b0b1a3" providerId="ADAL" clId="{91433F57-9C0E-450E-8259-E185835DDF8D}" dt="2024-01-04T05:20:24.486" v="514" actId="1076"/>
        <pc:sldMkLst>
          <pc:docMk/>
          <pc:sldMk cId="1567518962" sldId="276"/>
        </pc:sldMkLst>
        <pc:spChg chg="del">
          <ac:chgData name="Prashant Pathak" userId="cabcb847-4fef-47d3-aeed-667174b0b1a3" providerId="ADAL" clId="{91433F57-9C0E-450E-8259-E185835DDF8D}" dt="2024-01-04T05:14:55.447" v="494" actId="478"/>
          <ac:spMkLst>
            <pc:docMk/>
            <pc:sldMk cId="1567518962" sldId="276"/>
            <ac:spMk id="2" creationId="{F449545A-6897-DBDD-414B-3811B67D49F9}"/>
          </ac:spMkLst>
        </pc:spChg>
        <pc:spChg chg="del">
          <ac:chgData name="Prashant Pathak" userId="cabcb847-4fef-47d3-aeed-667174b0b1a3" providerId="ADAL" clId="{91433F57-9C0E-450E-8259-E185835DDF8D}" dt="2024-01-04T05:05:49.498" v="476" actId="478"/>
          <ac:spMkLst>
            <pc:docMk/>
            <pc:sldMk cId="1567518962" sldId="276"/>
            <ac:spMk id="3" creationId="{869803A0-87A8-3976-E0AF-0BC9952426AE}"/>
          </ac:spMkLst>
        </pc:spChg>
        <pc:spChg chg="add mod">
          <ac:chgData name="Prashant Pathak" userId="cabcb847-4fef-47d3-aeed-667174b0b1a3" providerId="ADAL" clId="{91433F57-9C0E-450E-8259-E185835DDF8D}" dt="2024-01-04T05:15:20.908" v="503" actId="1076"/>
          <ac:spMkLst>
            <pc:docMk/>
            <pc:sldMk cId="1567518962" sldId="276"/>
            <ac:spMk id="4" creationId="{322FBD92-4994-D486-51F3-2B647DE24A8F}"/>
          </ac:spMkLst>
        </pc:spChg>
        <pc:picChg chg="add mod">
          <ac:chgData name="Prashant Pathak" userId="cabcb847-4fef-47d3-aeed-667174b0b1a3" providerId="ADAL" clId="{91433F57-9C0E-450E-8259-E185835DDF8D}" dt="2024-01-04T05:20:24.486" v="514" actId="1076"/>
          <ac:picMkLst>
            <pc:docMk/>
            <pc:sldMk cId="1567518962" sldId="276"/>
            <ac:picMk id="6" creationId="{456B9390-D370-CAE0-06A3-BA42BF1E2C10}"/>
          </ac:picMkLst>
        </pc:picChg>
        <pc:picChg chg="add mod">
          <ac:chgData name="Prashant Pathak" userId="cabcb847-4fef-47d3-aeed-667174b0b1a3" providerId="ADAL" clId="{91433F57-9C0E-450E-8259-E185835DDF8D}" dt="2024-01-04T05:15:29.649" v="509" actId="1037"/>
          <ac:picMkLst>
            <pc:docMk/>
            <pc:sldMk cId="1567518962" sldId="276"/>
            <ac:picMk id="2050" creationId="{23305D57-BBE4-5064-54CC-6EB2DD46B0E3}"/>
          </ac:picMkLst>
        </pc:picChg>
        <pc:picChg chg="add mod">
          <ac:chgData name="Prashant Pathak" userId="cabcb847-4fef-47d3-aeed-667174b0b1a3" providerId="ADAL" clId="{91433F57-9C0E-450E-8259-E185835DDF8D}" dt="2024-01-04T05:15:11.227" v="500" actId="1076"/>
          <ac:picMkLst>
            <pc:docMk/>
            <pc:sldMk cId="1567518962" sldId="276"/>
            <ac:picMk id="2052" creationId="{6EB1583A-9662-42E8-4EF7-B8BEC2CF3FD2}"/>
          </ac:picMkLst>
        </pc:picChg>
      </pc:sldChg>
      <pc:sldChg chg="addSp delSp modSp new mod">
        <pc:chgData name="Prashant Pathak" userId="cabcb847-4fef-47d3-aeed-667174b0b1a3" providerId="ADAL" clId="{91433F57-9C0E-450E-8259-E185835DDF8D}" dt="2024-01-04T05:51:21.829" v="662" actId="57"/>
        <pc:sldMkLst>
          <pc:docMk/>
          <pc:sldMk cId="129325945" sldId="277"/>
        </pc:sldMkLst>
        <pc:spChg chg="mod">
          <ac:chgData name="Prashant Pathak" userId="cabcb847-4fef-47d3-aeed-667174b0b1a3" providerId="ADAL" clId="{91433F57-9C0E-450E-8259-E185835DDF8D}" dt="2024-01-04T05:49:03.460" v="563" actId="20577"/>
          <ac:spMkLst>
            <pc:docMk/>
            <pc:sldMk cId="129325945" sldId="277"/>
            <ac:spMk id="2" creationId="{E62B8499-207C-1E27-8235-E9E45738FA12}"/>
          </ac:spMkLst>
        </pc:spChg>
        <pc:spChg chg="del">
          <ac:chgData name="Prashant Pathak" userId="cabcb847-4fef-47d3-aeed-667174b0b1a3" providerId="ADAL" clId="{91433F57-9C0E-450E-8259-E185835DDF8D}" dt="2024-01-04T05:49:06.819" v="564" actId="478"/>
          <ac:spMkLst>
            <pc:docMk/>
            <pc:sldMk cId="129325945" sldId="277"/>
            <ac:spMk id="3" creationId="{73411B12-91DA-1E60-CC4F-4883881717AE}"/>
          </ac:spMkLst>
        </pc:spChg>
        <pc:graphicFrameChg chg="add mod modGraphic">
          <ac:chgData name="Prashant Pathak" userId="cabcb847-4fef-47d3-aeed-667174b0b1a3" providerId="ADAL" clId="{91433F57-9C0E-450E-8259-E185835DDF8D}" dt="2024-01-04T05:51:21.829" v="662" actId="57"/>
          <ac:graphicFrameMkLst>
            <pc:docMk/>
            <pc:sldMk cId="129325945" sldId="277"/>
            <ac:graphicFrameMk id="4" creationId="{37C686B6-170D-F151-9361-F16AFF0F3C1C}"/>
          </ac:graphicFrameMkLst>
        </pc:graphicFrameChg>
      </pc:sldChg>
      <pc:sldChg chg="new">
        <pc:chgData name="Prashant Pathak" userId="cabcb847-4fef-47d3-aeed-667174b0b1a3" providerId="ADAL" clId="{91433F57-9C0E-450E-8259-E185835DDF8D}" dt="2024-01-04T05:48:54.927" v="555" actId="680"/>
        <pc:sldMkLst>
          <pc:docMk/>
          <pc:sldMk cId="2918905951" sldId="278"/>
        </pc:sldMkLst>
      </pc:sldChg>
    </pc:docChg>
  </pc:docChgLst>
  <pc:docChgLst>
    <pc:chgData name="Prashant Pathak" userId="cabcb847-4fef-47d3-aeed-667174b0b1a3" providerId="ADAL" clId="{FB0E0882-B7F0-453F-8050-A8D616B808BA}"/>
    <pc:docChg chg="undo redo custSel addSld delSld modSld sldOrd">
      <pc:chgData name="Prashant Pathak" userId="cabcb847-4fef-47d3-aeed-667174b0b1a3" providerId="ADAL" clId="{FB0E0882-B7F0-453F-8050-A8D616B808BA}" dt="2024-01-25T14:29:35.007" v="1491" actId="47"/>
      <pc:docMkLst>
        <pc:docMk/>
      </pc:docMkLst>
      <pc:sldChg chg="modSp mod">
        <pc:chgData name="Prashant Pathak" userId="cabcb847-4fef-47d3-aeed-667174b0b1a3" providerId="ADAL" clId="{FB0E0882-B7F0-453F-8050-A8D616B808BA}" dt="2024-01-24T13:50:37.044" v="7" actId="20577"/>
        <pc:sldMkLst>
          <pc:docMk/>
          <pc:sldMk cId="3869838968" sldId="256"/>
        </pc:sldMkLst>
        <pc:spChg chg="mod">
          <ac:chgData name="Prashant Pathak" userId="cabcb847-4fef-47d3-aeed-667174b0b1a3" providerId="ADAL" clId="{FB0E0882-B7F0-453F-8050-A8D616B808BA}" dt="2024-01-24T13:50:37.044" v="7" actId="20577"/>
          <ac:spMkLst>
            <pc:docMk/>
            <pc:sldMk cId="3869838968" sldId="256"/>
            <ac:spMk id="3" creationId="{E26D1535-9139-B26F-1EA8-7C97AA0049F2}"/>
          </ac:spMkLst>
        </pc:spChg>
      </pc:sldChg>
      <pc:sldChg chg="del">
        <pc:chgData name="Prashant Pathak" userId="cabcb847-4fef-47d3-aeed-667174b0b1a3" providerId="ADAL" clId="{FB0E0882-B7F0-453F-8050-A8D616B808BA}" dt="2024-01-24T13:50:29.014" v="3" actId="47"/>
        <pc:sldMkLst>
          <pc:docMk/>
          <pc:sldMk cId="893378194" sldId="285"/>
        </pc:sldMkLst>
      </pc:sldChg>
      <pc:sldChg chg="del">
        <pc:chgData name="Prashant Pathak" userId="cabcb847-4fef-47d3-aeed-667174b0b1a3" providerId="ADAL" clId="{FB0E0882-B7F0-453F-8050-A8D616B808BA}" dt="2024-01-24T13:50:20.017" v="0" actId="47"/>
        <pc:sldMkLst>
          <pc:docMk/>
          <pc:sldMk cId="1458546185" sldId="286"/>
        </pc:sldMkLst>
      </pc:sldChg>
      <pc:sldChg chg="modSp mod">
        <pc:chgData name="Prashant Pathak" userId="cabcb847-4fef-47d3-aeed-667174b0b1a3" providerId="ADAL" clId="{FB0E0882-B7F0-453F-8050-A8D616B808BA}" dt="2024-01-25T06:06:58.919" v="1441" actId="313"/>
        <pc:sldMkLst>
          <pc:docMk/>
          <pc:sldMk cId="1465546589" sldId="287"/>
        </pc:sldMkLst>
        <pc:spChg chg="mod">
          <ac:chgData name="Prashant Pathak" userId="cabcb847-4fef-47d3-aeed-667174b0b1a3" providerId="ADAL" clId="{FB0E0882-B7F0-453F-8050-A8D616B808BA}" dt="2024-01-25T06:06:58.919" v="1441" actId="313"/>
          <ac:spMkLst>
            <pc:docMk/>
            <pc:sldMk cId="1465546589" sldId="287"/>
            <ac:spMk id="3" creationId="{0207F04B-1D12-43F8-F1D0-F669CE0E2153}"/>
          </ac:spMkLst>
        </pc:spChg>
      </pc:sldChg>
      <pc:sldChg chg="del">
        <pc:chgData name="Prashant Pathak" userId="cabcb847-4fef-47d3-aeed-667174b0b1a3" providerId="ADAL" clId="{FB0E0882-B7F0-453F-8050-A8D616B808BA}" dt="2024-01-24T13:50:23.183" v="1" actId="47"/>
        <pc:sldMkLst>
          <pc:docMk/>
          <pc:sldMk cId="1156603091" sldId="288"/>
        </pc:sldMkLst>
      </pc:sldChg>
      <pc:sldChg chg="modSp mod">
        <pc:chgData name="Prashant Pathak" userId="cabcb847-4fef-47d3-aeed-667174b0b1a3" providerId="ADAL" clId="{FB0E0882-B7F0-453F-8050-A8D616B808BA}" dt="2024-01-25T06:07:30.557" v="1443" actId="313"/>
        <pc:sldMkLst>
          <pc:docMk/>
          <pc:sldMk cId="316441765" sldId="289"/>
        </pc:sldMkLst>
        <pc:spChg chg="mod">
          <ac:chgData name="Prashant Pathak" userId="cabcb847-4fef-47d3-aeed-667174b0b1a3" providerId="ADAL" clId="{FB0E0882-B7F0-453F-8050-A8D616B808BA}" dt="2024-01-25T06:07:25.769" v="1442" actId="313"/>
          <ac:spMkLst>
            <pc:docMk/>
            <pc:sldMk cId="316441765" sldId="289"/>
            <ac:spMk id="2" creationId="{A18531C0-D851-C98F-14BF-26D37FB6C2CD}"/>
          </ac:spMkLst>
        </pc:spChg>
        <pc:spChg chg="mod">
          <ac:chgData name="Prashant Pathak" userId="cabcb847-4fef-47d3-aeed-667174b0b1a3" providerId="ADAL" clId="{FB0E0882-B7F0-453F-8050-A8D616B808BA}" dt="2024-01-25T06:07:30.557" v="1443" actId="313"/>
          <ac:spMkLst>
            <pc:docMk/>
            <pc:sldMk cId="316441765" sldId="289"/>
            <ac:spMk id="3" creationId="{2B9EF490-E8FB-30EE-9D5D-D5F6FC305797}"/>
          </ac:spMkLst>
        </pc:spChg>
      </pc:sldChg>
      <pc:sldChg chg="del">
        <pc:chgData name="Prashant Pathak" userId="cabcb847-4fef-47d3-aeed-667174b0b1a3" providerId="ADAL" clId="{FB0E0882-B7F0-453F-8050-A8D616B808BA}" dt="2024-01-24T13:50:20.017" v="0" actId="47"/>
        <pc:sldMkLst>
          <pc:docMk/>
          <pc:sldMk cId="4165829707" sldId="290"/>
        </pc:sldMkLst>
      </pc:sldChg>
      <pc:sldChg chg="del">
        <pc:chgData name="Prashant Pathak" userId="cabcb847-4fef-47d3-aeed-667174b0b1a3" providerId="ADAL" clId="{FB0E0882-B7F0-453F-8050-A8D616B808BA}" dt="2024-01-24T13:50:20.017" v="0" actId="47"/>
        <pc:sldMkLst>
          <pc:docMk/>
          <pc:sldMk cId="262029488" sldId="291"/>
        </pc:sldMkLst>
      </pc:sldChg>
      <pc:sldChg chg="addSp modSp mod">
        <pc:chgData name="Prashant Pathak" userId="cabcb847-4fef-47d3-aeed-667174b0b1a3" providerId="ADAL" clId="{FB0E0882-B7F0-453F-8050-A8D616B808BA}" dt="2024-01-25T05:53:42.450" v="1281"/>
        <pc:sldMkLst>
          <pc:docMk/>
          <pc:sldMk cId="2070377553" sldId="292"/>
        </pc:sldMkLst>
        <pc:spChg chg="mod">
          <ac:chgData name="Prashant Pathak" userId="cabcb847-4fef-47d3-aeed-667174b0b1a3" providerId="ADAL" clId="{FB0E0882-B7F0-453F-8050-A8D616B808BA}" dt="2024-01-25T05:52:06.637" v="1261" actId="20577"/>
          <ac:spMkLst>
            <pc:docMk/>
            <pc:sldMk cId="2070377553" sldId="292"/>
            <ac:spMk id="2" creationId="{2F9DAEB8-FBE9-5D13-4D75-233A9CA5E704}"/>
          </ac:spMkLst>
        </pc:spChg>
        <pc:spChg chg="mod">
          <ac:chgData name="Prashant Pathak" userId="cabcb847-4fef-47d3-aeed-667174b0b1a3" providerId="ADAL" clId="{FB0E0882-B7F0-453F-8050-A8D616B808BA}" dt="2024-01-25T05:53:42.450" v="1281"/>
          <ac:spMkLst>
            <pc:docMk/>
            <pc:sldMk cId="2070377553" sldId="292"/>
            <ac:spMk id="3" creationId="{F3C94CFF-AD22-73B1-E489-8A7A9B67BB68}"/>
          </ac:spMkLst>
        </pc:spChg>
        <pc:spChg chg="add mod">
          <ac:chgData name="Prashant Pathak" userId="cabcb847-4fef-47d3-aeed-667174b0b1a3" providerId="ADAL" clId="{FB0E0882-B7F0-453F-8050-A8D616B808BA}" dt="2024-01-25T04:27:57.456" v="1072" actId="1076"/>
          <ac:spMkLst>
            <pc:docMk/>
            <pc:sldMk cId="2070377553" sldId="292"/>
            <ac:spMk id="4" creationId="{B781B767-8B7E-7C00-29EB-78FF8BFBC5CE}"/>
          </ac:spMkLst>
        </pc:spChg>
        <pc:picChg chg="add mod">
          <ac:chgData name="Prashant Pathak" userId="cabcb847-4fef-47d3-aeed-667174b0b1a3" providerId="ADAL" clId="{FB0E0882-B7F0-453F-8050-A8D616B808BA}" dt="2024-01-25T05:53:23.156" v="1273" actId="1076"/>
          <ac:picMkLst>
            <pc:docMk/>
            <pc:sldMk cId="2070377553" sldId="292"/>
            <ac:picMk id="5" creationId="{1718A7AC-C293-3CAA-98E5-84D1380CF769}"/>
          </ac:picMkLst>
        </pc:picChg>
        <pc:picChg chg="add mod">
          <ac:chgData name="Prashant Pathak" userId="cabcb847-4fef-47d3-aeed-667174b0b1a3" providerId="ADAL" clId="{FB0E0882-B7F0-453F-8050-A8D616B808BA}" dt="2024-01-25T05:51:55.278" v="1235"/>
          <ac:picMkLst>
            <pc:docMk/>
            <pc:sldMk cId="2070377553" sldId="292"/>
            <ac:picMk id="6" creationId="{560D9F2E-F2E3-94E4-1F3E-B7D2AC568E34}"/>
          </ac:picMkLst>
        </pc:picChg>
      </pc:sldChg>
      <pc:sldChg chg="del">
        <pc:chgData name="Prashant Pathak" userId="cabcb847-4fef-47d3-aeed-667174b0b1a3" providerId="ADAL" clId="{FB0E0882-B7F0-453F-8050-A8D616B808BA}" dt="2024-01-25T05:53:47.442" v="1282" actId="47"/>
        <pc:sldMkLst>
          <pc:docMk/>
          <pc:sldMk cId="3273185791" sldId="293"/>
        </pc:sldMkLst>
      </pc:sldChg>
      <pc:sldChg chg="addSp modSp mod">
        <pc:chgData name="Prashant Pathak" userId="cabcb847-4fef-47d3-aeed-667174b0b1a3" providerId="ADAL" clId="{FB0E0882-B7F0-453F-8050-A8D616B808BA}" dt="2024-01-24T18:10:10.075" v="992" actId="207"/>
        <pc:sldMkLst>
          <pc:docMk/>
          <pc:sldMk cId="3482196625" sldId="294"/>
        </pc:sldMkLst>
        <pc:spChg chg="mod">
          <ac:chgData name="Prashant Pathak" userId="cabcb847-4fef-47d3-aeed-667174b0b1a3" providerId="ADAL" clId="{FB0E0882-B7F0-453F-8050-A8D616B808BA}" dt="2024-01-24T18:10:10.075" v="992" actId="207"/>
          <ac:spMkLst>
            <pc:docMk/>
            <pc:sldMk cId="3482196625" sldId="294"/>
            <ac:spMk id="2" creationId="{F2726DEF-350D-A6A5-2C20-8F6F6EAD375C}"/>
          </ac:spMkLst>
        </pc:spChg>
        <pc:spChg chg="mod">
          <ac:chgData name="Prashant Pathak" userId="cabcb847-4fef-47d3-aeed-667174b0b1a3" providerId="ADAL" clId="{FB0E0882-B7F0-453F-8050-A8D616B808BA}" dt="2024-01-24T14:11:58.611" v="94" actId="20577"/>
          <ac:spMkLst>
            <pc:docMk/>
            <pc:sldMk cId="3482196625" sldId="294"/>
            <ac:spMk id="3" creationId="{7DC9E258-04E2-2C1C-9AB3-DA3355E623FE}"/>
          </ac:spMkLst>
        </pc:spChg>
        <pc:spChg chg="add mod">
          <ac:chgData name="Prashant Pathak" userId="cabcb847-4fef-47d3-aeed-667174b0b1a3" providerId="ADAL" clId="{FB0E0882-B7F0-453F-8050-A8D616B808BA}" dt="2024-01-24T14:25:23.284" v="136" actId="14100"/>
          <ac:spMkLst>
            <pc:docMk/>
            <pc:sldMk cId="3482196625" sldId="294"/>
            <ac:spMk id="6" creationId="{263558B4-8314-C4B3-AA32-EA54FEE8758A}"/>
          </ac:spMkLst>
        </pc:spChg>
        <pc:picChg chg="add mod modCrop">
          <ac:chgData name="Prashant Pathak" userId="cabcb847-4fef-47d3-aeed-667174b0b1a3" providerId="ADAL" clId="{FB0E0882-B7F0-453F-8050-A8D616B808BA}" dt="2024-01-24T17:22:48.408" v="722" actId="14100"/>
          <ac:picMkLst>
            <pc:docMk/>
            <pc:sldMk cId="3482196625" sldId="294"/>
            <ac:picMk id="5" creationId="{56A7FA26-ADF3-E05B-FD5D-54F5449D6D02}"/>
          </ac:picMkLst>
        </pc:picChg>
      </pc:sldChg>
      <pc:sldChg chg="addSp delSp modSp mod">
        <pc:chgData name="Prashant Pathak" userId="cabcb847-4fef-47d3-aeed-667174b0b1a3" providerId="ADAL" clId="{FB0E0882-B7F0-453F-8050-A8D616B808BA}" dt="2024-01-25T05:56:42.758" v="1293" actId="1076"/>
        <pc:sldMkLst>
          <pc:docMk/>
          <pc:sldMk cId="1787283019" sldId="295"/>
        </pc:sldMkLst>
        <pc:spChg chg="mod">
          <ac:chgData name="Prashant Pathak" userId="cabcb847-4fef-47d3-aeed-667174b0b1a3" providerId="ADAL" clId="{FB0E0882-B7F0-453F-8050-A8D616B808BA}" dt="2024-01-25T05:55:29.366" v="1289" actId="14100"/>
          <ac:spMkLst>
            <pc:docMk/>
            <pc:sldMk cId="1787283019" sldId="295"/>
            <ac:spMk id="2" creationId="{4467034B-F407-B852-1D15-6AF53D906C07}"/>
          </ac:spMkLst>
        </pc:spChg>
        <pc:spChg chg="mod">
          <ac:chgData name="Prashant Pathak" userId="cabcb847-4fef-47d3-aeed-667174b0b1a3" providerId="ADAL" clId="{FB0E0882-B7F0-453F-8050-A8D616B808BA}" dt="2024-01-25T05:55:03.960" v="1284" actId="14100"/>
          <ac:spMkLst>
            <pc:docMk/>
            <pc:sldMk cId="1787283019" sldId="295"/>
            <ac:spMk id="3" creationId="{DC21C7EC-9112-DE03-7DC2-9D072A54F0AA}"/>
          </ac:spMkLst>
        </pc:spChg>
        <pc:picChg chg="add del mod">
          <ac:chgData name="Prashant Pathak" userId="cabcb847-4fef-47d3-aeed-667174b0b1a3" providerId="ADAL" clId="{FB0E0882-B7F0-453F-8050-A8D616B808BA}" dt="2024-01-25T04:46:01.072" v="1130" actId="478"/>
          <ac:picMkLst>
            <pc:docMk/>
            <pc:sldMk cId="1787283019" sldId="295"/>
            <ac:picMk id="4" creationId="{E94BBCC5-3DA6-BFAA-1EFA-5EEB5C2118B7}"/>
          </ac:picMkLst>
        </pc:picChg>
        <pc:picChg chg="add mod">
          <ac:chgData name="Prashant Pathak" userId="cabcb847-4fef-47d3-aeed-667174b0b1a3" providerId="ADAL" clId="{FB0E0882-B7F0-453F-8050-A8D616B808BA}" dt="2024-01-25T05:55:04.895" v="1285" actId="1076"/>
          <ac:picMkLst>
            <pc:docMk/>
            <pc:sldMk cId="1787283019" sldId="295"/>
            <ac:picMk id="5" creationId="{C11436BE-68CF-BB40-03F0-A3AC70713163}"/>
          </ac:picMkLst>
        </pc:picChg>
        <pc:picChg chg="add mod">
          <ac:chgData name="Prashant Pathak" userId="cabcb847-4fef-47d3-aeed-667174b0b1a3" providerId="ADAL" clId="{FB0E0882-B7F0-453F-8050-A8D616B808BA}" dt="2024-01-25T05:55:31.611" v="1290" actId="1076"/>
          <ac:picMkLst>
            <pc:docMk/>
            <pc:sldMk cId="1787283019" sldId="295"/>
            <ac:picMk id="2050" creationId="{F0235F9C-AFDB-72F2-8D84-5234C5736A59}"/>
          </ac:picMkLst>
        </pc:picChg>
        <pc:picChg chg="add mod">
          <ac:chgData name="Prashant Pathak" userId="cabcb847-4fef-47d3-aeed-667174b0b1a3" providerId="ADAL" clId="{FB0E0882-B7F0-453F-8050-A8D616B808BA}" dt="2024-01-25T05:56:42.758" v="1293" actId="1076"/>
          <ac:picMkLst>
            <pc:docMk/>
            <pc:sldMk cId="1787283019" sldId="295"/>
            <ac:picMk id="2052" creationId="{FA901B33-135E-1073-2B65-C73F53D46D2E}"/>
          </ac:picMkLst>
        </pc:picChg>
      </pc:sldChg>
      <pc:sldChg chg="addSp delSp modSp mod">
        <pc:chgData name="Prashant Pathak" userId="cabcb847-4fef-47d3-aeed-667174b0b1a3" providerId="ADAL" clId="{FB0E0882-B7F0-453F-8050-A8D616B808BA}" dt="2024-01-25T06:03:02.673" v="1360" actId="14100"/>
        <pc:sldMkLst>
          <pc:docMk/>
          <pc:sldMk cId="624200498" sldId="296"/>
        </pc:sldMkLst>
        <pc:spChg chg="del mod">
          <ac:chgData name="Prashant Pathak" userId="cabcb847-4fef-47d3-aeed-667174b0b1a3" providerId="ADAL" clId="{FB0E0882-B7F0-453F-8050-A8D616B808BA}" dt="2024-01-25T06:01:03.864" v="1331" actId="478"/>
          <ac:spMkLst>
            <pc:docMk/>
            <pc:sldMk cId="624200498" sldId="296"/>
            <ac:spMk id="3" creationId="{17685CFF-3759-0B4D-51D1-5E15A1F7D185}"/>
          </ac:spMkLst>
        </pc:spChg>
        <pc:spChg chg="add mod">
          <ac:chgData name="Prashant Pathak" userId="cabcb847-4fef-47d3-aeed-667174b0b1a3" providerId="ADAL" clId="{FB0E0882-B7F0-453F-8050-A8D616B808BA}" dt="2024-01-25T06:02:36.378" v="1351" actId="1076"/>
          <ac:spMkLst>
            <pc:docMk/>
            <pc:sldMk cId="624200498" sldId="296"/>
            <ac:spMk id="5" creationId="{A108505F-13F9-B443-36E0-EBB5B7688C7B}"/>
          </ac:spMkLst>
        </pc:spChg>
        <pc:spChg chg="add mod">
          <ac:chgData name="Prashant Pathak" userId="cabcb847-4fef-47d3-aeed-667174b0b1a3" providerId="ADAL" clId="{FB0E0882-B7F0-453F-8050-A8D616B808BA}" dt="2024-01-25T06:03:02.673" v="1360" actId="14100"/>
          <ac:spMkLst>
            <pc:docMk/>
            <pc:sldMk cId="624200498" sldId="296"/>
            <ac:spMk id="6" creationId="{7FADAA62-CE3F-285F-77A1-057A24BB9946}"/>
          </ac:spMkLst>
        </pc:spChg>
        <pc:picChg chg="add mod">
          <ac:chgData name="Prashant Pathak" userId="cabcb847-4fef-47d3-aeed-667174b0b1a3" providerId="ADAL" clId="{FB0E0882-B7F0-453F-8050-A8D616B808BA}" dt="2024-01-25T06:02:37.175" v="1352" actId="1076"/>
          <ac:picMkLst>
            <pc:docMk/>
            <pc:sldMk cId="624200498" sldId="296"/>
            <ac:picMk id="4" creationId="{6E509D3A-82D3-50A3-8ED5-0386462A67ED}"/>
          </ac:picMkLst>
        </pc:picChg>
      </pc:sldChg>
      <pc:sldChg chg="modSp del mod">
        <pc:chgData name="Prashant Pathak" userId="cabcb847-4fef-47d3-aeed-667174b0b1a3" providerId="ADAL" clId="{FB0E0882-B7F0-453F-8050-A8D616B808BA}" dt="2024-01-25T06:03:15.180" v="1361" actId="47"/>
        <pc:sldMkLst>
          <pc:docMk/>
          <pc:sldMk cId="3132050303" sldId="297"/>
        </pc:sldMkLst>
        <pc:spChg chg="mod">
          <ac:chgData name="Prashant Pathak" userId="cabcb847-4fef-47d3-aeed-667174b0b1a3" providerId="ADAL" clId="{FB0E0882-B7F0-453F-8050-A8D616B808BA}" dt="2024-01-25T06:02:22.706" v="1348" actId="313"/>
          <ac:spMkLst>
            <pc:docMk/>
            <pc:sldMk cId="3132050303" sldId="297"/>
            <ac:spMk id="3" creationId="{2E7423E6-5054-5202-B846-57B4A5BE09A5}"/>
          </ac:spMkLst>
        </pc:spChg>
      </pc:sldChg>
      <pc:sldChg chg="del">
        <pc:chgData name="Prashant Pathak" userId="cabcb847-4fef-47d3-aeed-667174b0b1a3" providerId="ADAL" clId="{FB0E0882-B7F0-453F-8050-A8D616B808BA}" dt="2024-01-25T06:03:20.351" v="1362" actId="47"/>
        <pc:sldMkLst>
          <pc:docMk/>
          <pc:sldMk cId="3549629757" sldId="298"/>
        </pc:sldMkLst>
      </pc:sldChg>
      <pc:sldChg chg="addSp modSp mod ord">
        <pc:chgData name="Prashant Pathak" userId="cabcb847-4fef-47d3-aeed-667174b0b1a3" providerId="ADAL" clId="{FB0E0882-B7F0-453F-8050-A8D616B808BA}" dt="2024-01-24T17:14:42.794" v="494" actId="12"/>
        <pc:sldMkLst>
          <pc:docMk/>
          <pc:sldMk cId="2868225852" sldId="299"/>
        </pc:sldMkLst>
        <pc:spChg chg="add mod">
          <ac:chgData name="Prashant Pathak" userId="cabcb847-4fef-47d3-aeed-667174b0b1a3" providerId="ADAL" clId="{FB0E0882-B7F0-453F-8050-A8D616B808BA}" dt="2024-01-24T17:14:42.794" v="494" actId="12"/>
          <ac:spMkLst>
            <pc:docMk/>
            <pc:sldMk cId="2868225852" sldId="299"/>
            <ac:spMk id="3" creationId="{206A70CC-7C2E-600E-F984-BBF1ADC8C328}"/>
          </ac:spMkLst>
        </pc:spChg>
        <pc:spChg chg="mod">
          <ac:chgData name="Prashant Pathak" userId="cabcb847-4fef-47d3-aeed-667174b0b1a3" providerId="ADAL" clId="{FB0E0882-B7F0-453F-8050-A8D616B808BA}" dt="2024-01-24T17:12:03.881" v="446" actId="1076"/>
          <ac:spMkLst>
            <pc:docMk/>
            <pc:sldMk cId="2868225852" sldId="299"/>
            <ac:spMk id="4" creationId="{152BDC80-D9B1-5979-8071-1A122BC0E47F}"/>
          </ac:spMkLst>
        </pc:spChg>
        <pc:picChg chg="mod">
          <ac:chgData name="Prashant Pathak" userId="cabcb847-4fef-47d3-aeed-667174b0b1a3" providerId="ADAL" clId="{FB0E0882-B7F0-453F-8050-A8D616B808BA}" dt="2024-01-24T17:11:57.523" v="445" actId="1076"/>
          <ac:picMkLst>
            <pc:docMk/>
            <pc:sldMk cId="2868225852" sldId="299"/>
            <ac:picMk id="1026" creationId="{AE5EF80C-71EE-7492-979D-3E19867F0238}"/>
          </ac:picMkLst>
        </pc:picChg>
        <pc:picChg chg="mod">
          <ac:chgData name="Prashant Pathak" userId="cabcb847-4fef-47d3-aeed-667174b0b1a3" providerId="ADAL" clId="{FB0E0882-B7F0-453F-8050-A8D616B808BA}" dt="2024-01-24T17:11:55.874" v="444" actId="1076"/>
          <ac:picMkLst>
            <pc:docMk/>
            <pc:sldMk cId="2868225852" sldId="299"/>
            <ac:picMk id="1028" creationId="{2CFA3A03-8CC6-4E62-E0DE-772E8037B576}"/>
          </ac:picMkLst>
        </pc:picChg>
        <pc:picChg chg="mod">
          <ac:chgData name="Prashant Pathak" userId="cabcb847-4fef-47d3-aeed-667174b0b1a3" providerId="ADAL" clId="{FB0E0882-B7F0-453F-8050-A8D616B808BA}" dt="2024-01-24T17:12:13.982" v="449" actId="1076"/>
          <ac:picMkLst>
            <pc:docMk/>
            <pc:sldMk cId="2868225852" sldId="299"/>
            <ac:picMk id="1030" creationId="{8CFCDB10-3186-5F35-51B6-393AB04F7445}"/>
          </ac:picMkLst>
        </pc:picChg>
      </pc:sldChg>
      <pc:sldChg chg="modSp mod ord">
        <pc:chgData name="Prashant Pathak" userId="cabcb847-4fef-47d3-aeed-667174b0b1a3" providerId="ADAL" clId="{FB0E0882-B7F0-453F-8050-A8D616B808BA}" dt="2024-01-25T06:06:25.319" v="1440" actId="20577"/>
        <pc:sldMkLst>
          <pc:docMk/>
          <pc:sldMk cId="2497030644" sldId="300"/>
        </pc:sldMkLst>
        <pc:spChg chg="mod">
          <ac:chgData name="Prashant Pathak" userId="cabcb847-4fef-47d3-aeed-667174b0b1a3" providerId="ADAL" clId="{FB0E0882-B7F0-453F-8050-A8D616B808BA}" dt="2024-01-25T06:04:18.784" v="1393" actId="20577"/>
          <ac:spMkLst>
            <pc:docMk/>
            <pc:sldMk cId="2497030644" sldId="300"/>
            <ac:spMk id="2" creationId="{D788841F-D4FD-65BB-386F-FA2D276C116C}"/>
          </ac:spMkLst>
        </pc:spChg>
        <pc:spChg chg="mod">
          <ac:chgData name="Prashant Pathak" userId="cabcb847-4fef-47d3-aeed-667174b0b1a3" providerId="ADAL" clId="{FB0E0882-B7F0-453F-8050-A8D616B808BA}" dt="2024-01-25T06:06:25.319" v="1440" actId="20577"/>
          <ac:spMkLst>
            <pc:docMk/>
            <pc:sldMk cId="2497030644" sldId="300"/>
            <ac:spMk id="3" creationId="{6E57D83A-C05B-D7AD-9F42-BCBEEB1CC4F4}"/>
          </ac:spMkLst>
        </pc:spChg>
      </pc:sldChg>
      <pc:sldChg chg="del">
        <pc:chgData name="Prashant Pathak" userId="cabcb847-4fef-47d3-aeed-667174b0b1a3" providerId="ADAL" clId="{FB0E0882-B7F0-453F-8050-A8D616B808BA}" dt="2024-01-25T06:04:33.945" v="1394" actId="47"/>
        <pc:sldMkLst>
          <pc:docMk/>
          <pc:sldMk cId="2083807080" sldId="301"/>
        </pc:sldMkLst>
      </pc:sldChg>
      <pc:sldChg chg="del">
        <pc:chgData name="Prashant Pathak" userId="cabcb847-4fef-47d3-aeed-667174b0b1a3" providerId="ADAL" clId="{FB0E0882-B7F0-453F-8050-A8D616B808BA}" dt="2024-01-25T06:04:35.782" v="1395" actId="47"/>
        <pc:sldMkLst>
          <pc:docMk/>
          <pc:sldMk cId="3759383131" sldId="302"/>
        </pc:sldMkLst>
      </pc:sldChg>
      <pc:sldChg chg="modSp del mod">
        <pc:chgData name="Prashant Pathak" userId="cabcb847-4fef-47d3-aeed-667174b0b1a3" providerId="ADAL" clId="{FB0E0882-B7F0-453F-8050-A8D616B808BA}" dt="2024-01-25T14:29:35.007" v="1491" actId="47"/>
        <pc:sldMkLst>
          <pc:docMk/>
          <pc:sldMk cId="3740845205" sldId="303"/>
        </pc:sldMkLst>
        <pc:spChg chg="mod">
          <ac:chgData name="Prashant Pathak" userId="cabcb847-4fef-47d3-aeed-667174b0b1a3" providerId="ADAL" clId="{FB0E0882-B7F0-453F-8050-A8D616B808BA}" dt="2024-01-25T06:12:02.757" v="1479" actId="20577"/>
          <ac:spMkLst>
            <pc:docMk/>
            <pc:sldMk cId="3740845205" sldId="303"/>
            <ac:spMk id="2" creationId="{B5390549-AE2F-45CA-AE95-D07FA99E290B}"/>
          </ac:spMkLst>
        </pc:spChg>
        <pc:spChg chg="mod">
          <ac:chgData name="Prashant Pathak" userId="cabcb847-4fef-47d3-aeed-667174b0b1a3" providerId="ADAL" clId="{FB0E0882-B7F0-453F-8050-A8D616B808BA}" dt="2024-01-25T06:12:55.747" v="1484" actId="20577"/>
          <ac:spMkLst>
            <pc:docMk/>
            <pc:sldMk cId="3740845205" sldId="303"/>
            <ac:spMk id="3" creationId="{379E29E5-9E4D-72EF-3A09-D1296772B50C}"/>
          </ac:spMkLst>
        </pc:spChg>
      </pc:sldChg>
      <pc:sldChg chg="modSp del mod">
        <pc:chgData name="Prashant Pathak" userId="cabcb847-4fef-47d3-aeed-667174b0b1a3" providerId="ADAL" clId="{FB0E0882-B7F0-453F-8050-A8D616B808BA}" dt="2024-01-25T14:29:35.007" v="1491" actId="47"/>
        <pc:sldMkLst>
          <pc:docMk/>
          <pc:sldMk cId="2053150526" sldId="304"/>
        </pc:sldMkLst>
        <pc:spChg chg="mod">
          <ac:chgData name="Prashant Pathak" userId="cabcb847-4fef-47d3-aeed-667174b0b1a3" providerId="ADAL" clId="{FB0E0882-B7F0-453F-8050-A8D616B808BA}" dt="2024-01-24T15:07:58.465" v="262" actId="20577"/>
          <ac:spMkLst>
            <pc:docMk/>
            <pc:sldMk cId="2053150526" sldId="304"/>
            <ac:spMk id="3" creationId="{B255BCE0-A5E0-6FC0-BAAA-0917CF360B6B}"/>
          </ac:spMkLst>
        </pc:spChg>
      </pc:sldChg>
      <pc:sldChg chg="del">
        <pc:chgData name="Prashant Pathak" userId="cabcb847-4fef-47d3-aeed-667174b0b1a3" providerId="ADAL" clId="{FB0E0882-B7F0-453F-8050-A8D616B808BA}" dt="2024-01-24T18:15:43.439" v="1042" actId="47"/>
        <pc:sldMkLst>
          <pc:docMk/>
          <pc:sldMk cId="33943142" sldId="305"/>
        </pc:sldMkLst>
      </pc:sldChg>
      <pc:sldChg chg="del">
        <pc:chgData name="Prashant Pathak" userId="cabcb847-4fef-47d3-aeed-667174b0b1a3" providerId="ADAL" clId="{FB0E0882-B7F0-453F-8050-A8D616B808BA}" dt="2024-01-24T13:50:24.256" v="2" actId="47"/>
        <pc:sldMkLst>
          <pc:docMk/>
          <pc:sldMk cId="1723008403" sldId="306"/>
        </pc:sldMkLst>
      </pc:sldChg>
      <pc:sldChg chg="addSp delSp modSp new del mod">
        <pc:chgData name="Prashant Pathak" userId="cabcb847-4fef-47d3-aeed-667174b0b1a3" providerId="ADAL" clId="{FB0E0882-B7F0-453F-8050-A8D616B808BA}" dt="2024-01-24T17:54:59.336" v="925" actId="47"/>
        <pc:sldMkLst>
          <pc:docMk/>
          <pc:sldMk cId="551893228" sldId="308"/>
        </pc:sldMkLst>
        <pc:spChg chg="del">
          <ac:chgData name="Prashant Pathak" userId="cabcb847-4fef-47d3-aeed-667174b0b1a3" providerId="ADAL" clId="{FB0E0882-B7F0-453F-8050-A8D616B808BA}" dt="2024-01-24T13:51:40.358" v="9" actId="478"/>
          <ac:spMkLst>
            <pc:docMk/>
            <pc:sldMk cId="551893228" sldId="308"/>
            <ac:spMk id="3" creationId="{7E10F940-B451-D56A-22B8-5550FFDFE117}"/>
          </ac:spMkLst>
        </pc:spChg>
        <pc:picChg chg="add mod">
          <ac:chgData name="Prashant Pathak" userId="cabcb847-4fef-47d3-aeed-667174b0b1a3" providerId="ADAL" clId="{FB0E0882-B7F0-453F-8050-A8D616B808BA}" dt="2024-01-24T13:55:30.639" v="20" actId="1076"/>
          <ac:picMkLst>
            <pc:docMk/>
            <pc:sldMk cId="551893228" sldId="308"/>
            <ac:picMk id="5" creationId="{BF0BDD81-A704-9DDD-4A50-B4B493B020C1}"/>
          </ac:picMkLst>
        </pc:picChg>
        <pc:picChg chg="add mod">
          <ac:chgData name="Prashant Pathak" userId="cabcb847-4fef-47d3-aeed-667174b0b1a3" providerId="ADAL" clId="{FB0E0882-B7F0-453F-8050-A8D616B808BA}" dt="2024-01-24T17:28:21.877" v="784" actId="1076"/>
          <ac:picMkLst>
            <pc:docMk/>
            <pc:sldMk cId="551893228" sldId="308"/>
            <ac:picMk id="7" creationId="{DC3D7313-98AA-FB3E-3CBC-2D52F5F0A72C}"/>
          </ac:picMkLst>
        </pc:picChg>
        <pc:picChg chg="add mod">
          <ac:chgData name="Prashant Pathak" userId="cabcb847-4fef-47d3-aeed-667174b0b1a3" providerId="ADAL" clId="{FB0E0882-B7F0-453F-8050-A8D616B808BA}" dt="2024-01-24T13:55:47.012" v="24" actId="1076"/>
          <ac:picMkLst>
            <pc:docMk/>
            <pc:sldMk cId="551893228" sldId="308"/>
            <ac:picMk id="9" creationId="{CB830AF9-8828-D4F1-AC47-07FC3B2CD7E8}"/>
          </ac:picMkLst>
        </pc:picChg>
      </pc:sldChg>
      <pc:sldChg chg="addSp delSp modSp new mod">
        <pc:chgData name="Prashant Pathak" userId="cabcb847-4fef-47d3-aeed-667174b0b1a3" providerId="ADAL" clId="{FB0E0882-B7F0-453F-8050-A8D616B808BA}" dt="2024-01-24T18:10:06.060" v="991" actId="207"/>
        <pc:sldMkLst>
          <pc:docMk/>
          <pc:sldMk cId="898720123" sldId="309"/>
        </pc:sldMkLst>
        <pc:spChg chg="mod">
          <ac:chgData name="Prashant Pathak" userId="cabcb847-4fef-47d3-aeed-667174b0b1a3" providerId="ADAL" clId="{FB0E0882-B7F0-453F-8050-A8D616B808BA}" dt="2024-01-24T18:10:06.060" v="991" actId="207"/>
          <ac:spMkLst>
            <pc:docMk/>
            <pc:sldMk cId="898720123" sldId="309"/>
            <ac:spMk id="2" creationId="{C3D97896-1489-49E9-8178-9D9DC1CE7C6B}"/>
          </ac:spMkLst>
        </pc:spChg>
        <pc:spChg chg="mod">
          <ac:chgData name="Prashant Pathak" userId="cabcb847-4fef-47d3-aeed-667174b0b1a3" providerId="ADAL" clId="{FB0E0882-B7F0-453F-8050-A8D616B808BA}" dt="2024-01-24T17:29:24.643" v="818" actId="20577"/>
          <ac:spMkLst>
            <pc:docMk/>
            <pc:sldMk cId="898720123" sldId="309"/>
            <ac:spMk id="3" creationId="{21FA9F6F-678E-10EA-C2F4-B7A8310266B8}"/>
          </ac:spMkLst>
        </pc:spChg>
        <pc:picChg chg="add del mod">
          <ac:chgData name="Prashant Pathak" userId="cabcb847-4fef-47d3-aeed-667174b0b1a3" providerId="ADAL" clId="{FB0E0882-B7F0-453F-8050-A8D616B808BA}" dt="2024-01-24T17:27:31.502" v="779" actId="478"/>
          <ac:picMkLst>
            <pc:docMk/>
            <pc:sldMk cId="898720123" sldId="309"/>
            <ac:picMk id="5" creationId="{092EEF05-322A-BCDF-C463-AB4B31123B22}"/>
          </ac:picMkLst>
        </pc:picChg>
        <pc:picChg chg="add del mod">
          <ac:chgData name="Prashant Pathak" userId="cabcb847-4fef-47d3-aeed-667174b0b1a3" providerId="ADAL" clId="{FB0E0882-B7F0-453F-8050-A8D616B808BA}" dt="2024-01-24T17:29:31.729" v="819" actId="478"/>
          <ac:picMkLst>
            <pc:docMk/>
            <pc:sldMk cId="898720123" sldId="309"/>
            <ac:picMk id="7" creationId="{8632927D-231F-E973-0FFF-1ABF7CCF58AC}"/>
          </ac:picMkLst>
        </pc:picChg>
        <pc:picChg chg="add del mod">
          <ac:chgData name="Prashant Pathak" userId="cabcb847-4fef-47d3-aeed-667174b0b1a3" providerId="ADAL" clId="{FB0E0882-B7F0-453F-8050-A8D616B808BA}" dt="2024-01-24T17:29:32.370" v="820" actId="478"/>
          <ac:picMkLst>
            <pc:docMk/>
            <pc:sldMk cId="898720123" sldId="309"/>
            <ac:picMk id="9" creationId="{7255B97D-304D-C4C7-BF50-66321CF8E6DE}"/>
          </ac:picMkLst>
        </pc:picChg>
        <pc:picChg chg="add mod modCrop">
          <ac:chgData name="Prashant Pathak" userId="cabcb847-4fef-47d3-aeed-667174b0b1a3" providerId="ADAL" clId="{FB0E0882-B7F0-453F-8050-A8D616B808BA}" dt="2024-01-24T17:30:25.696" v="833" actId="14100"/>
          <ac:picMkLst>
            <pc:docMk/>
            <pc:sldMk cId="898720123" sldId="309"/>
            <ac:picMk id="10" creationId="{7598C8BA-1EAE-F31D-FFD6-BD7AA52C82B7}"/>
          </ac:picMkLst>
        </pc:picChg>
        <pc:picChg chg="add mod">
          <ac:chgData name="Prashant Pathak" userId="cabcb847-4fef-47d3-aeed-667174b0b1a3" providerId="ADAL" clId="{FB0E0882-B7F0-453F-8050-A8D616B808BA}" dt="2024-01-24T17:29:36.928" v="823" actId="1076"/>
          <ac:picMkLst>
            <pc:docMk/>
            <pc:sldMk cId="898720123" sldId="309"/>
            <ac:picMk id="5122" creationId="{C507EBF9-463E-A1D2-7DA2-1D43B0DA45E7}"/>
          </ac:picMkLst>
        </pc:picChg>
      </pc:sldChg>
      <pc:sldChg chg="addSp delSp modSp new mod">
        <pc:chgData name="Prashant Pathak" userId="cabcb847-4fef-47d3-aeed-667174b0b1a3" providerId="ADAL" clId="{FB0E0882-B7F0-453F-8050-A8D616B808BA}" dt="2024-01-24T18:09:57.793" v="989" actId="207"/>
        <pc:sldMkLst>
          <pc:docMk/>
          <pc:sldMk cId="2551197379" sldId="310"/>
        </pc:sldMkLst>
        <pc:spChg chg="mod">
          <ac:chgData name="Prashant Pathak" userId="cabcb847-4fef-47d3-aeed-667174b0b1a3" providerId="ADAL" clId="{FB0E0882-B7F0-453F-8050-A8D616B808BA}" dt="2024-01-24T18:09:57.793" v="989" actId="207"/>
          <ac:spMkLst>
            <pc:docMk/>
            <pc:sldMk cId="2551197379" sldId="310"/>
            <ac:spMk id="2" creationId="{14CDEABD-9BAD-3DA8-2F65-8C9F606C0856}"/>
          </ac:spMkLst>
        </pc:spChg>
        <pc:spChg chg="mod">
          <ac:chgData name="Prashant Pathak" userId="cabcb847-4fef-47d3-aeed-667174b0b1a3" providerId="ADAL" clId="{FB0E0882-B7F0-453F-8050-A8D616B808BA}" dt="2024-01-24T16:16:33.931" v="373" actId="404"/>
          <ac:spMkLst>
            <pc:docMk/>
            <pc:sldMk cId="2551197379" sldId="310"/>
            <ac:spMk id="3" creationId="{63FC6E62-321C-7C39-8A22-CE56C9BBE1A7}"/>
          </ac:spMkLst>
        </pc:spChg>
        <pc:picChg chg="add del mod">
          <ac:chgData name="Prashant Pathak" userId="cabcb847-4fef-47d3-aeed-667174b0b1a3" providerId="ADAL" clId="{FB0E0882-B7F0-453F-8050-A8D616B808BA}" dt="2024-01-24T16:16:47.596" v="374" actId="478"/>
          <ac:picMkLst>
            <pc:docMk/>
            <pc:sldMk cId="2551197379" sldId="310"/>
            <ac:picMk id="5" creationId="{B10F601F-144B-A964-C9CE-5340EC92D06F}"/>
          </ac:picMkLst>
        </pc:picChg>
        <pc:picChg chg="add del mod ord modCrop">
          <ac:chgData name="Prashant Pathak" userId="cabcb847-4fef-47d3-aeed-667174b0b1a3" providerId="ADAL" clId="{FB0E0882-B7F0-453F-8050-A8D616B808BA}" dt="2024-01-24T16:17:25.917" v="381" actId="478"/>
          <ac:picMkLst>
            <pc:docMk/>
            <pc:sldMk cId="2551197379" sldId="310"/>
            <ac:picMk id="6" creationId="{597A69A0-AED8-A3E8-2C1B-F5A865CFA82B}"/>
          </ac:picMkLst>
        </pc:picChg>
        <pc:picChg chg="add mod">
          <ac:chgData name="Prashant Pathak" userId="cabcb847-4fef-47d3-aeed-667174b0b1a3" providerId="ADAL" clId="{FB0E0882-B7F0-453F-8050-A8D616B808BA}" dt="2024-01-24T17:56:04.820" v="931" actId="1076"/>
          <ac:picMkLst>
            <pc:docMk/>
            <pc:sldMk cId="2551197379" sldId="310"/>
            <ac:picMk id="7" creationId="{5508EB27-F7EB-0B98-4695-3AC58258C744}"/>
          </ac:picMkLst>
        </pc:picChg>
        <pc:picChg chg="add mod">
          <ac:chgData name="Prashant Pathak" userId="cabcb847-4fef-47d3-aeed-667174b0b1a3" providerId="ADAL" clId="{FB0E0882-B7F0-453F-8050-A8D616B808BA}" dt="2024-01-24T17:56:02.125" v="930" actId="1076"/>
          <ac:picMkLst>
            <pc:docMk/>
            <pc:sldMk cId="2551197379" sldId="310"/>
            <ac:picMk id="6146" creationId="{AB98DC99-8702-CEB8-F77D-2CB8FFE35198}"/>
          </ac:picMkLst>
        </pc:picChg>
      </pc:sldChg>
      <pc:sldChg chg="addSp delSp modSp new mod">
        <pc:chgData name="Prashant Pathak" userId="cabcb847-4fef-47d3-aeed-667174b0b1a3" providerId="ADAL" clId="{FB0E0882-B7F0-453F-8050-A8D616B808BA}" dt="2024-01-25T05:47:29.293" v="1232" actId="403"/>
        <pc:sldMkLst>
          <pc:docMk/>
          <pc:sldMk cId="3582534618" sldId="311"/>
        </pc:sldMkLst>
        <pc:spChg chg="mod">
          <ac:chgData name="Prashant Pathak" userId="cabcb847-4fef-47d3-aeed-667174b0b1a3" providerId="ADAL" clId="{FB0E0882-B7F0-453F-8050-A8D616B808BA}" dt="2024-01-24T17:58:07.814" v="954" actId="20577"/>
          <ac:spMkLst>
            <pc:docMk/>
            <pc:sldMk cId="3582534618" sldId="311"/>
            <ac:spMk id="2" creationId="{7E1511D8-F482-3512-DAC5-F217E2EC62F9}"/>
          </ac:spMkLst>
        </pc:spChg>
        <pc:spChg chg="del">
          <ac:chgData name="Prashant Pathak" userId="cabcb847-4fef-47d3-aeed-667174b0b1a3" providerId="ADAL" clId="{FB0E0882-B7F0-453F-8050-A8D616B808BA}" dt="2024-01-24T16:29:22.866" v="402" actId="478"/>
          <ac:spMkLst>
            <pc:docMk/>
            <pc:sldMk cId="3582534618" sldId="311"/>
            <ac:spMk id="3" creationId="{228B0D66-23DD-660C-1E39-8599F8EFB134}"/>
          </ac:spMkLst>
        </pc:spChg>
        <pc:spChg chg="add mod">
          <ac:chgData name="Prashant Pathak" userId="cabcb847-4fef-47d3-aeed-667174b0b1a3" providerId="ADAL" clId="{FB0E0882-B7F0-453F-8050-A8D616B808BA}" dt="2024-01-25T05:47:29.293" v="1232" actId="403"/>
          <ac:spMkLst>
            <pc:docMk/>
            <pc:sldMk cId="3582534618" sldId="311"/>
            <ac:spMk id="3" creationId="{2C66334C-36F8-F6A6-6CE6-E090C6ABBAFC}"/>
          </ac:spMkLst>
        </pc:spChg>
        <pc:picChg chg="add del mod">
          <ac:chgData name="Prashant Pathak" userId="cabcb847-4fef-47d3-aeed-667174b0b1a3" providerId="ADAL" clId="{FB0E0882-B7F0-453F-8050-A8D616B808BA}" dt="2024-01-24T17:58:32.807" v="957" actId="478"/>
          <ac:picMkLst>
            <pc:docMk/>
            <pc:sldMk cId="3582534618" sldId="311"/>
            <ac:picMk id="4" creationId="{DA065126-2C81-6869-267C-547ACD5EB233}"/>
          </ac:picMkLst>
        </pc:picChg>
        <pc:picChg chg="add mod">
          <ac:chgData name="Prashant Pathak" userId="cabcb847-4fef-47d3-aeed-667174b0b1a3" providerId="ADAL" clId="{FB0E0882-B7F0-453F-8050-A8D616B808BA}" dt="2024-01-24T18:07:21.021" v="966" actId="1076"/>
          <ac:picMkLst>
            <pc:docMk/>
            <pc:sldMk cId="3582534618" sldId="311"/>
            <ac:picMk id="5" creationId="{57F1FD51-8827-0874-A7FB-8FB6679313C0}"/>
          </ac:picMkLst>
        </pc:picChg>
        <pc:picChg chg="add mod">
          <ac:chgData name="Prashant Pathak" userId="cabcb847-4fef-47d3-aeed-667174b0b1a3" providerId="ADAL" clId="{FB0E0882-B7F0-453F-8050-A8D616B808BA}" dt="2024-01-25T05:46:22.933" v="1193" actId="1076"/>
          <ac:picMkLst>
            <pc:docMk/>
            <pc:sldMk cId="3582534618" sldId="311"/>
            <ac:picMk id="1026" creationId="{28F79536-868D-B13E-6C10-59067C0EAE76}"/>
          </ac:picMkLst>
        </pc:picChg>
        <pc:picChg chg="add mod">
          <ac:chgData name="Prashant Pathak" userId="cabcb847-4fef-47d3-aeed-667174b0b1a3" providerId="ADAL" clId="{FB0E0882-B7F0-453F-8050-A8D616B808BA}" dt="2024-01-24T18:07:41.489" v="970" actId="1076"/>
          <ac:picMkLst>
            <pc:docMk/>
            <pc:sldMk cId="3582534618" sldId="311"/>
            <ac:picMk id="1028" creationId="{6F4785C6-E5A8-589D-01A3-DDCA61696895}"/>
          </ac:picMkLst>
        </pc:picChg>
      </pc:sldChg>
      <pc:sldChg chg="addSp delSp modSp new mod">
        <pc:chgData name="Prashant Pathak" userId="cabcb847-4fef-47d3-aeed-667174b0b1a3" providerId="ADAL" clId="{FB0E0882-B7F0-453F-8050-A8D616B808BA}" dt="2024-01-25T05:46:03.039" v="1192" actId="33524"/>
        <pc:sldMkLst>
          <pc:docMk/>
          <pc:sldMk cId="624146056" sldId="312"/>
        </pc:sldMkLst>
        <pc:spChg chg="mod">
          <ac:chgData name="Prashant Pathak" userId="cabcb847-4fef-47d3-aeed-667174b0b1a3" providerId="ADAL" clId="{FB0E0882-B7F0-453F-8050-A8D616B808BA}" dt="2024-01-24T18:09:43.726" v="988" actId="20577"/>
          <ac:spMkLst>
            <pc:docMk/>
            <pc:sldMk cId="624146056" sldId="312"/>
            <ac:spMk id="2" creationId="{4E19BFE4-EB04-21BE-566D-8F5EBB41DAAE}"/>
          </ac:spMkLst>
        </pc:spChg>
        <pc:spChg chg="del">
          <ac:chgData name="Prashant Pathak" userId="cabcb847-4fef-47d3-aeed-667174b0b1a3" providerId="ADAL" clId="{FB0E0882-B7F0-453F-8050-A8D616B808BA}" dt="2024-01-24T16:43:11.139" v="434" actId="478"/>
          <ac:spMkLst>
            <pc:docMk/>
            <pc:sldMk cId="624146056" sldId="312"/>
            <ac:spMk id="3" creationId="{69B4A434-52C2-9E79-53C8-2541357E7EF6}"/>
          </ac:spMkLst>
        </pc:spChg>
        <pc:spChg chg="add mod">
          <ac:chgData name="Prashant Pathak" userId="cabcb847-4fef-47d3-aeed-667174b0b1a3" providerId="ADAL" clId="{FB0E0882-B7F0-453F-8050-A8D616B808BA}" dt="2024-01-25T05:46:03.039" v="1192" actId="33524"/>
          <ac:spMkLst>
            <pc:docMk/>
            <pc:sldMk cId="624146056" sldId="312"/>
            <ac:spMk id="3" creationId="{94A84ED8-55FF-584A-754F-94CF3D55FEE6}"/>
          </ac:spMkLst>
        </pc:spChg>
        <pc:spChg chg="add mod">
          <ac:chgData name="Prashant Pathak" userId="cabcb847-4fef-47d3-aeed-667174b0b1a3" providerId="ADAL" clId="{FB0E0882-B7F0-453F-8050-A8D616B808BA}" dt="2024-01-24T18:12:37.808" v="1034" actId="1076"/>
          <ac:spMkLst>
            <pc:docMk/>
            <pc:sldMk cId="624146056" sldId="312"/>
            <ac:spMk id="6" creationId="{15314BAA-0566-6CC9-0129-05B56179293C}"/>
          </ac:spMkLst>
        </pc:spChg>
        <pc:picChg chg="add del mod">
          <ac:chgData name="Prashant Pathak" userId="cabcb847-4fef-47d3-aeed-667174b0b1a3" providerId="ADAL" clId="{FB0E0882-B7F0-453F-8050-A8D616B808BA}" dt="2024-01-24T18:08:29.042" v="971" actId="478"/>
          <ac:picMkLst>
            <pc:docMk/>
            <pc:sldMk cId="624146056" sldId="312"/>
            <ac:picMk id="5" creationId="{2E74945D-7C33-88E0-5DE5-30867E21FCE2}"/>
          </ac:picMkLst>
        </pc:picChg>
        <pc:picChg chg="add del mod">
          <ac:chgData name="Prashant Pathak" userId="cabcb847-4fef-47d3-aeed-667174b0b1a3" providerId="ADAL" clId="{FB0E0882-B7F0-453F-8050-A8D616B808BA}" dt="2024-01-24T18:08:44.904" v="976" actId="478"/>
          <ac:picMkLst>
            <pc:docMk/>
            <pc:sldMk cId="624146056" sldId="312"/>
            <ac:picMk id="7170" creationId="{260A1FC5-7658-0D84-4076-3DE72BF46238}"/>
          </ac:picMkLst>
        </pc:picChg>
        <pc:picChg chg="add mod">
          <ac:chgData name="Prashant Pathak" userId="cabcb847-4fef-47d3-aeed-667174b0b1a3" providerId="ADAL" clId="{FB0E0882-B7F0-453F-8050-A8D616B808BA}" dt="2024-01-25T05:45:39.521" v="1183" actId="1076"/>
          <ac:picMkLst>
            <pc:docMk/>
            <pc:sldMk cId="624146056" sldId="312"/>
            <ac:picMk id="7172" creationId="{EB1DB914-6972-5F2E-BD66-247FA6713A39}"/>
          </ac:picMkLst>
        </pc:picChg>
        <pc:picChg chg="add del mod">
          <ac:chgData name="Prashant Pathak" userId="cabcb847-4fef-47d3-aeed-667174b0b1a3" providerId="ADAL" clId="{FB0E0882-B7F0-453F-8050-A8D616B808BA}" dt="2024-01-24T18:12:32.067" v="1031" actId="478"/>
          <ac:picMkLst>
            <pc:docMk/>
            <pc:sldMk cId="624146056" sldId="312"/>
            <ac:picMk id="7174" creationId="{F1241311-3C3B-1881-6659-7ACDD63DE08E}"/>
          </ac:picMkLst>
        </pc:picChg>
        <pc:picChg chg="add mod">
          <ac:chgData name="Prashant Pathak" userId="cabcb847-4fef-47d3-aeed-667174b0b1a3" providerId="ADAL" clId="{FB0E0882-B7F0-453F-8050-A8D616B808BA}" dt="2024-01-24T18:12:47.216" v="1038" actId="732"/>
          <ac:picMkLst>
            <pc:docMk/>
            <pc:sldMk cId="624146056" sldId="312"/>
            <ac:picMk id="7176" creationId="{1D9D2E33-166F-CCB9-1520-F987685355E3}"/>
          </ac:picMkLst>
        </pc:picChg>
      </pc:sldChg>
      <pc:sldChg chg="addSp modSp new mod ord">
        <pc:chgData name="Prashant Pathak" userId="cabcb847-4fef-47d3-aeed-667174b0b1a3" providerId="ADAL" clId="{FB0E0882-B7F0-453F-8050-A8D616B808BA}" dt="2024-01-24T17:21:15.116" v="693" actId="1076"/>
        <pc:sldMkLst>
          <pc:docMk/>
          <pc:sldMk cId="511079762" sldId="313"/>
        </pc:sldMkLst>
        <pc:spChg chg="mod">
          <ac:chgData name="Prashant Pathak" userId="cabcb847-4fef-47d3-aeed-667174b0b1a3" providerId="ADAL" clId="{FB0E0882-B7F0-453F-8050-A8D616B808BA}" dt="2024-01-24T17:15:44.127" v="508" actId="20577"/>
          <ac:spMkLst>
            <pc:docMk/>
            <pc:sldMk cId="511079762" sldId="313"/>
            <ac:spMk id="2" creationId="{9931A2F4-1515-DD81-11FC-584F93DE5867}"/>
          </ac:spMkLst>
        </pc:spChg>
        <pc:spChg chg="mod">
          <ac:chgData name="Prashant Pathak" userId="cabcb847-4fef-47d3-aeed-667174b0b1a3" providerId="ADAL" clId="{FB0E0882-B7F0-453F-8050-A8D616B808BA}" dt="2024-01-24T17:20:37.704" v="679" actId="20577"/>
          <ac:spMkLst>
            <pc:docMk/>
            <pc:sldMk cId="511079762" sldId="313"/>
            <ac:spMk id="3" creationId="{C6B718E1-FDA6-A0D3-B27B-9349B0108735}"/>
          </ac:spMkLst>
        </pc:spChg>
        <pc:spChg chg="add mod">
          <ac:chgData name="Prashant Pathak" userId="cabcb847-4fef-47d3-aeed-667174b0b1a3" providerId="ADAL" clId="{FB0E0882-B7F0-453F-8050-A8D616B808BA}" dt="2024-01-24T17:19:51.129" v="666" actId="1076"/>
          <ac:spMkLst>
            <pc:docMk/>
            <pc:sldMk cId="511079762" sldId="313"/>
            <ac:spMk id="4" creationId="{8A54BD5A-BF96-D9AB-0C7C-D92017E7C368}"/>
          </ac:spMkLst>
        </pc:spChg>
        <pc:spChg chg="add mod">
          <ac:chgData name="Prashant Pathak" userId="cabcb847-4fef-47d3-aeed-667174b0b1a3" providerId="ADAL" clId="{FB0E0882-B7F0-453F-8050-A8D616B808BA}" dt="2024-01-24T17:21:15.116" v="693" actId="1076"/>
          <ac:spMkLst>
            <pc:docMk/>
            <pc:sldMk cId="511079762" sldId="313"/>
            <ac:spMk id="5" creationId="{4844B7EB-568D-5EB0-F245-10810A35FF1F}"/>
          </ac:spMkLst>
        </pc:spChg>
        <pc:spChg chg="add mod">
          <ac:chgData name="Prashant Pathak" userId="cabcb847-4fef-47d3-aeed-667174b0b1a3" providerId="ADAL" clId="{FB0E0882-B7F0-453F-8050-A8D616B808BA}" dt="2024-01-24T17:21:07.550" v="690" actId="14100"/>
          <ac:spMkLst>
            <pc:docMk/>
            <pc:sldMk cId="511079762" sldId="313"/>
            <ac:spMk id="6" creationId="{9708C741-4732-0046-658B-87EC849317A6}"/>
          </ac:spMkLst>
        </pc:spChg>
        <pc:spChg chg="add mod">
          <ac:chgData name="Prashant Pathak" userId="cabcb847-4fef-47d3-aeed-667174b0b1a3" providerId="ADAL" clId="{FB0E0882-B7F0-453F-8050-A8D616B808BA}" dt="2024-01-24T17:21:11.761" v="692" actId="1076"/>
          <ac:spMkLst>
            <pc:docMk/>
            <pc:sldMk cId="511079762" sldId="313"/>
            <ac:spMk id="7" creationId="{7EF15020-5613-AF42-87C7-6F4E4F3822EE}"/>
          </ac:spMkLst>
        </pc:spChg>
      </pc:sldChg>
      <pc:sldChg chg="addSp delSp modSp new mod">
        <pc:chgData name="Prashant Pathak" userId="cabcb847-4fef-47d3-aeed-667174b0b1a3" providerId="ADAL" clId="{FB0E0882-B7F0-453F-8050-A8D616B808BA}" dt="2024-01-24T17:52:54.717" v="878" actId="13926"/>
        <pc:sldMkLst>
          <pc:docMk/>
          <pc:sldMk cId="122523785" sldId="314"/>
        </pc:sldMkLst>
        <pc:spChg chg="del">
          <ac:chgData name="Prashant Pathak" userId="cabcb847-4fef-47d3-aeed-667174b0b1a3" providerId="ADAL" clId="{FB0E0882-B7F0-453F-8050-A8D616B808BA}" dt="2024-01-24T17:24:41.213" v="724" actId="478"/>
          <ac:spMkLst>
            <pc:docMk/>
            <pc:sldMk cId="122523785" sldId="314"/>
            <ac:spMk id="3" creationId="{4A0116BE-4E75-9CCA-A952-5CD095291100}"/>
          </ac:spMkLst>
        </pc:spChg>
        <pc:spChg chg="add mod">
          <ac:chgData name="Prashant Pathak" userId="cabcb847-4fef-47d3-aeed-667174b0b1a3" providerId="ADAL" clId="{FB0E0882-B7F0-453F-8050-A8D616B808BA}" dt="2024-01-24T17:52:54.717" v="878" actId="13926"/>
          <ac:spMkLst>
            <pc:docMk/>
            <pc:sldMk cId="122523785" sldId="314"/>
            <ac:spMk id="5" creationId="{93F62F70-861A-7F2E-0A9A-C8495E390247}"/>
          </ac:spMkLst>
        </pc:spChg>
        <pc:picChg chg="add mod">
          <ac:chgData name="Prashant Pathak" userId="cabcb847-4fef-47d3-aeed-667174b0b1a3" providerId="ADAL" clId="{FB0E0882-B7F0-453F-8050-A8D616B808BA}" dt="2024-01-24T17:52:37.330" v="873" actId="1076"/>
          <ac:picMkLst>
            <pc:docMk/>
            <pc:sldMk cId="122523785" sldId="314"/>
            <ac:picMk id="4" creationId="{C3A6DAA7-38EE-3138-DE63-F9015E695371}"/>
          </ac:picMkLst>
        </pc:picChg>
        <pc:picChg chg="add mod">
          <ac:chgData name="Prashant Pathak" userId="cabcb847-4fef-47d3-aeed-667174b0b1a3" providerId="ADAL" clId="{FB0E0882-B7F0-453F-8050-A8D616B808BA}" dt="2024-01-24T17:24:53.104" v="727" actId="1076"/>
          <ac:picMkLst>
            <pc:docMk/>
            <pc:sldMk cId="122523785" sldId="314"/>
            <ac:picMk id="2050" creationId="{A54AF13C-1DF1-34AE-7127-93B660FAAF74}"/>
          </ac:picMkLst>
        </pc:picChg>
      </pc:sldChg>
      <pc:sldChg chg="addSp delSp modSp new mod">
        <pc:chgData name="Prashant Pathak" userId="cabcb847-4fef-47d3-aeed-667174b0b1a3" providerId="ADAL" clId="{FB0E0882-B7F0-453F-8050-A8D616B808BA}" dt="2024-01-24T17:25:31.356" v="731"/>
        <pc:sldMkLst>
          <pc:docMk/>
          <pc:sldMk cId="3204124692" sldId="315"/>
        </pc:sldMkLst>
        <pc:spChg chg="del mod">
          <ac:chgData name="Prashant Pathak" userId="cabcb847-4fef-47d3-aeed-667174b0b1a3" providerId="ADAL" clId="{FB0E0882-B7F0-453F-8050-A8D616B808BA}" dt="2024-01-24T17:25:29.970" v="730" actId="478"/>
          <ac:spMkLst>
            <pc:docMk/>
            <pc:sldMk cId="3204124692" sldId="315"/>
            <ac:spMk id="3" creationId="{DE19108E-0CEC-35A7-C25D-BC8D25DB06B6}"/>
          </ac:spMkLst>
        </pc:spChg>
        <pc:spChg chg="add mod">
          <ac:chgData name="Prashant Pathak" userId="cabcb847-4fef-47d3-aeed-667174b0b1a3" providerId="ADAL" clId="{FB0E0882-B7F0-453F-8050-A8D616B808BA}" dt="2024-01-24T17:25:29.970" v="730" actId="478"/>
          <ac:spMkLst>
            <pc:docMk/>
            <pc:sldMk cId="3204124692" sldId="315"/>
            <ac:spMk id="5" creationId="{51DB7EEC-7B1C-6DE5-0A2D-5366E3BC96B8}"/>
          </ac:spMkLst>
        </pc:spChg>
        <pc:picChg chg="add">
          <ac:chgData name="Prashant Pathak" userId="cabcb847-4fef-47d3-aeed-667174b0b1a3" providerId="ADAL" clId="{FB0E0882-B7F0-453F-8050-A8D616B808BA}" dt="2024-01-24T17:25:31.356" v="731"/>
          <ac:picMkLst>
            <pc:docMk/>
            <pc:sldMk cId="3204124692" sldId="315"/>
            <ac:picMk id="3074" creationId="{C1246ADC-577F-215B-AD71-39D044B8CD90}"/>
          </ac:picMkLst>
        </pc:picChg>
      </pc:sldChg>
      <pc:sldChg chg="addSp delSp modSp new mod">
        <pc:chgData name="Prashant Pathak" userId="cabcb847-4fef-47d3-aeed-667174b0b1a3" providerId="ADAL" clId="{FB0E0882-B7F0-453F-8050-A8D616B808BA}" dt="2024-01-24T18:22:38.228" v="1069" actId="1076"/>
        <pc:sldMkLst>
          <pc:docMk/>
          <pc:sldMk cId="2866994735" sldId="316"/>
        </pc:sldMkLst>
        <pc:spChg chg="mod">
          <ac:chgData name="Prashant Pathak" userId="cabcb847-4fef-47d3-aeed-667174b0b1a3" providerId="ADAL" clId="{FB0E0882-B7F0-453F-8050-A8D616B808BA}" dt="2024-01-24T17:25:47.150" v="757" actId="20577"/>
          <ac:spMkLst>
            <pc:docMk/>
            <pc:sldMk cId="2866994735" sldId="316"/>
            <ac:spMk id="2" creationId="{52F21A2A-3BF5-A1E2-CB1A-E53F6DF03E0F}"/>
          </ac:spMkLst>
        </pc:spChg>
        <pc:spChg chg="del mod">
          <ac:chgData name="Prashant Pathak" userId="cabcb847-4fef-47d3-aeed-667174b0b1a3" providerId="ADAL" clId="{FB0E0882-B7F0-453F-8050-A8D616B808BA}" dt="2024-01-24T18:19:06.111" v="1055" actId="478"/>
          <ac:spMkLst>
            <pc:docMk/>
            <pc:sldMk cId="2866994735" sldId="316"/>
            <ac:spMk id="3" creationId="{0F11CA17-C8BB-FF95-63B1-9E1E9075F208}"/>
          </ac:spMkLst>
        </pc:spChg>
        <pc:picChg chg="add mod">
          <ac:chgData name="Prashant Pathak" userId="cabcb847-4fef-47d3-aeed-667174b0b1a3" providerId="ADAL" clId="{FB0E0882-B7F0-453F-8050-A8D616B808BA}" dt="2024-01-24T18:22:38.228" v="1069" actId="1076"/>
          <ac:picMkLst>
            <pc:docMk/>
            <pc:sldMk cId="2866994735" sldId="316"/>
            <ac:picMk id="4" creationId="{3BA25B64-C938-C7A1-9596-B90A98F2118C}"/>
          </ac:picMkLst>
        </pc:picChg>
        <pc:picChg chg="add mod ord modCrop">
          <ac:chgData name="Prashant Pathak" userId="cabcb847-4fef-47d3-aeed-667174b0b1a3" providerId="ADAL" clId="{FB0E0882-B7F0-453F-8050-A8D616B808BA}" dt="2024-01-24T18:22:31.672" v="1066" actId="167"/>
          <ac:picMkLst>
            <pc:docMk/>
            <pc:sldMk cId="2866994735" sldId="316"/>
            <ac:picMk id="6" creationId="{3EB59040-B322-B8CB-B8B9-07A1141F6532}"/>
          </ac:picMkLst>
        </pc:picChg>
        <pc:picChg chg="add mod">
          <ac:chgData name="Prashant Pathak" userId="cabcb847-4fef-47d3-aeed-667174b0b1a3" providerId="ADAL" clId="{FB0E0882-B7F0-453F-8050-A8D616B808BA}" dt="2024-01-24T18:22:24.540" v="1063" actId="1076"/>
          <ac:picMkLst>
            <pc:docMk/>
            <pc:sldMk cId="2866994735" sldId="316"/>
            <ac:picMk id="8" creationId="{90F4027F-F5C1-FDA5-FB0F-585CDE8D041C}"/>
          </ac:picMkLst>
        </pc:picChg>
      </pc:sldChg>
      <pc:sldChg chg="addSp delSp modSp new mod">
        <pc:chgData name="Prashant Pathak" userId="cabcb847-4fef-47d3-aeed-667174b0b1a3" providerId="ADAL" clId="{FB0E0882-B7F0-453F-8050-A8D616B808BA}" dt="2024-01-24T17:54:52.170" v="924" actId="20577"/>
        <pc:sldMkLst>
          <pc:docMk/>
          <pc:sldMk cId="1015352439" sldId="317"/>
        </pc:sldMkLst>
        <pc:spChg chg="mod">
          <ac:chgData name="Prashant Pathak" userId="cabcb847-4fef-47d3-aeed-667174b0b1a3" providerId="ADAL" clId="{FB0E0882-B7F0-453F-8050-A8D616B808BA}" dt="2024-01-24T17:26:55.700" v="776" actId="20577"/>
          <ac:spMkLst>
            <pc:docMk/>
            <pc:sldMk cId="1015352439" sldId="317"/>
            <ac:spMk id="2" creationId="{D46A97C6-3386-B5A5-38E3-001AE720BDF1}"/>
          </ac:spMkLst>
        </pc:spChg>
        <pc:spChg chg="del">
          <ac:chgData name="Prashant Pathak" userId="cabcb847-4fef-47d3-aeed-667174b0b1a3" providerId="ADAL" clId="{FB0E0882-B7F0-453F-8050-A8D616B808BA}" dt="2024-01-24T17:53:43.798" v="881" actId="478"/>
          <ac:spMkLst>
            <pc:docMk/>
            <pc:sldMk cId="1015352439" sldId="317"/>
            <ac:spMk id="3" creationId="{C7B1734A-5975-0448-00FE-E876D6162FA9}"/>
          </ac:spMkLst>
        </pc:spChg>
        <pc:spChg chg="add mod">
          <ac:chgData name="Prashant Pathak" userId="cabcb847-4fef-47d3-aeed-667174b0b1a3" providerId="ADAL" clId="{FB0E0882-B7F0-453F-8050-A8D616B808BA}" dt="2024-01-24T17:54:52.170" v="924" actId="20577"/>
          <ac:spMkLst>
            <pc:docMk/>
            <pc:sldMk cId="1015352439" sldId="317"/>
            <ac:spMk id="4" creationId="{284B8558-A0C1-5366-B71D-D31558261311}"/>
          </ac:spMkLst>
        </pc:spChg>
        <pc:picChg chg="add del mod">
          <ac:chgData name="Prashant Pathak" userId="cabcb847-4fef-47d3-aeed-667174b0b1a3" providerId="ADAL" clId="{FB0E0882-B7F0-453F-8050-A8D616B808BA}" dt="2024-01-24T17:44:03.101" v="857" actId="478"/>
          <ac:picMkLst>
            <pc:docMk/>
            <pc:sldMk cId="1015352439" sldId="317"/>
            <ac:picMk id="4098" creationId="{03B748B1-C810-A848-8E66-2CE8465F1E1A}"/>
          </ac:picMkLst>
        </pc:picChg>
        <pc:picChg chg="add mod">
          <ac:chgData name="Prashant Pathak" userId="cabcb847-4fef-47d3-aeed-667174b0b1a3" providerId="ADAL" clId="{FB0E0882-B7F0-453F-8050-A8D616B808BA}" dt="2024-01-24T17:53:29.321" v="880" actId="1076"/>
          <ac:picMkLst>
            <pc:docMk/>
            <pc:sldMk cId="1015352439" sldId="317"/>
            <ac:picMk id="4100" creationId="{25742606-4B51-1901-4A77-74117D2F78B3}"/>
          </ac:picMkLst>
        </pc:picChg>
        <pc:picChg chg="add mod">
          <ac:chgData name="Prashant Pathak" userId="cabcb847-4fef-47d3-aeed-667174b0b1a3" providerId="ADAL" clId="{FB0E0882-B7F0-453F-8050-A8D616B808BA}" dt="2024-01-24T17:54:07.512" v="888" actId="14100"/>
          <ac:picMkLst>
            <pc:docMk/>
            <pc:sldMk cId="1015352439" sldId="317"/>
            <ac:picMk id="4102" creationId="{40C73F2C-CE7E-469D-3826-00F75560A7C2}"/>
          </ac:picMkLst>
        </pc:picChg>
      </pc:sldChg>
      <pc:sldChg chg="new del">
        <pc:chgData name="Prashant Pathak" userId="cabcb847-4fef-47d3-aeed-667174b0b1a3" providerId="ADAL" clId="{FB0E0882-B7F0-453F-8050-A8D616B808BA}" dt="2024-01-24T17:32:06.868" v="845" actId="47"/>
        <pc:sldMkLst>
          <pc:docMk/>
          <pc:sldMk cId="3566915511" sldId="318"/>
        </pc:sldMkLst>
      </pc:sldChg>
      <pc:sldChg chg="addSp delSp modSp add mod">
        <pc:chgData name="Prashant Pathak" userId="cabcb847-4fef-47d3-aeed-667174b0b1a3" providerId="ADAL" clId="{FB0E0882-B7F0-453F-8050-A8D616B808BA}" dt="2024-01-24T18:10:03.237" v="990" actId="207"/>
        <pc:sldMkLst>
          <pc:docMk/>
          <pc:sldMk cId="3596579528" sldId="319"/>
        </pc:sldMkLst>
        <pc:spChg chg="mod">
          <ac:chgData name="Prashant Pathak" userId="cabcb847-4fef-47d3-aeed-667174b0b1a3" providerId="ADAL" clId="{FB0E0882-B7F0-453F-8050-A8D616B808BA}" dt="2024-01-24T18:10:03.237" v="990" actId="207"/>
          <ac:spMkLst>
            <pc:docMk/>
            <pc:sldMk cId="3596579528" sldId="319"/>
            <ac:spMk id="2" creationId="{C3D97896-1489-49E9-8178-9D9DC1CE7C6B}"/>
          </ac:spMkLst>
        </pc:spChg>
        <pc:spChg chg="del">
          <ac:chgData name="Prashant Pathak" userId="cabcb847-4fef-47d3-aeed-667174b0b1a3" providerId="ADAL" clId="{FB0E0882-B7F0-453F-8050-A8D616B808BA}" dt="2024-01-24T17:30:31.061" v="834" actId="478"/>
          <ac:spMkLst>
            <pc:docMk/>
            <pc:sldMk cId="3596579528" sldId="319"/>
            <ac:spMk id="3" creationId="{21FA9F6F-678E-10EA-C2F4-B7A8310266B8}"/>
          </ac:spMkLst>
        </pc:spChg>
        <pc:spChg chg="add del mod">
          <ac:chgData name="Prashant Pathak" userId="cabcb847-4fef-47d3-aeed-667174b0b1a3" providerId="ADAL" clId="{FB0E0882-B7F0-453F-8050-A8D616B808BA}" dt="2024-01-24T17:30:36.086" v="835" actId="478"/>
          <ac:spMkLst>
            <pc:docMk/>
            <pc:sldMk cId="3596579528" sldId="319"/>
            <ac:spMk id="5" creationId="{B58F4836-67DF-DFB4-BC32-0F7BFB07C23A}"/>
          </ac:spMkLst>
        </pc:spChg>
        <pc:spChg chg="add mod">
          <ac:chgData name="Prashant Pathak" userId="cabcb847-4fef-47d3-aeed-667174b0b1a3" providerId="ADAL" clId="{FB0E0882-B7F0-453F-8050-A8D616B808BA}" dt="2024-01-24T17:39:48.978" v="856" actId="1076"/>
          <ac:spMkLst>
            <pc:docMk/>
            <pc:sldMk cId="3596579528" sldId="319"/>
            <ac:spMk id="6" creationId="{29D1274D-7A06-DBA2-15EB-8DB0E9FFA7C6}"/>
          </ac:spMkLst>
        </pc:spChg>
        <pc:picChg chg="mod">
          <ac:chgData name="Prashant Pathak" userId="cabcb847-4fef-47d3-aeed-667174b0b1a3" providerId="ADAL" clId="{FB0E0882-B7F0-453F-8050-A8D616B808BA}" dt="2024-01-24T17:31:22.424" v="844" actId="1076"/>
          <ac:picMkLst>
            <pc:docMk/>
            <pc:sldMk cId="3596579528" sldId="319"/>
            <ac:picMk id="7" creationId="{8632927D-231F-E973-0FFF-1ABF7CCF58AC}"/>
          </ac:picMkLst>
        </pc:picChg>
        <pc:picChg chg="add mod">
          <ac:chgData name="Prashant Pathak" userId="cabcb847-4fef-47d3-aeed-667174b0b1a3" providerId="ADAL" clId="{FB0E0882-B7F0-453F-8050-A8D616B808BA}" dt="2024-01-24T17:39:31.991" v="847"/>
          <ac:picMkLst>
            <pc:docMk/>
            <pc:sldMk cId="3596579528" sldId="319"/>
            <ac:picMk id="8" creationId="{84E84650-4A82-B5AF-479E-13BA94848BA9}"/>
          </ac:picMkLst>
        </pc:picChg>
        <pc:picChg chg="mod">
          <ac:chgData name="Prashant Pathak" userId="cabcb847-4fef-47d3-aeed-667174b0b1a3" providerId="ADAL" clId="{FB0E0882-B7F0-453F-8050-A8D616B808BA}" dt="2024-01-24T17:30:42.681" v="838" actId="14100"/>
          <ac:picMkLst>
            <pc:docMk/>
            <pc:sldMk cId="3596579528" sldId="319"/>
            <ac:picMk id="9" creationId="{7255B97D-304D-C4C7-BF50-66321CF8E6DE}"/>
          </ac:picMkLst>
        </pc:picChg>
        <pc:picChg chg="del">
          <ac:chgData name="Prashant Pathak" userId="cabcb847-4fef-47d3-aeed-667174b0b1a3" providerId="ADAL" clId="{FB0E0882-B7F0-453F-8050-A8D616B808BA}" dt="2024-01-24T17:30:37.978" v="836" actId="478"/>
          <ac:picMkLst>
            <pc:docMk/>
            <pc:sldMk cId="3596579528" sldId="319"/>
            <ac:picMk id="5122" creationId="{C507EBF9-463E-A1D2-7DA2-1D43B0DA45E7}"/>
          </ac:picMkLst>
        </pc:picChg>
      </pc:sldChg>
      <pc:sldChg chg="addSp delSp new mod">
        <pc:chgData name="Prashant Pathak" userId="cabcb847-4fef-47d3-aeed-667174b0b1a3" providerId="ADAL" clId="{FB0E0882-B7F0-453F-8050-A8D616B808BA}" dt="2024-01-24T18:15:00.679" v="1041" actId="22"/>
        <pc:sldMkLst>
          <pc:docMk/>
          <pc:sldMk cId="4143676734" sldId="320"/>
        </pc:sldMkLst>
        <pc:spChg chg="del">
          <ac:chgData name="Prashant Pathak" userId="cabcb847-4fef-47d3-aeed-667174b0b1a3" providerId="ADAL" clId="{FB0E0882-B7F0-453F-8050-A8D616B808BA}" dt="2024-01-24T18:14:59.732" v="1040" actId="478"/>
          <ac:spMkLst>
            <pc:docMk/>
            <pc:sldMk cId="4143676734" sldId="320"/>
            <ac:spMk id="3" creationId="{77961F90-A954-A462-2162-249CA41F68BD}"/>
          </ac:spMkLst>
        </pc:spChg>
        <pc:picChg chg="add">
          <ac:chgData name="Prashant Pathak" userId="cabcb847-4fef-47d3-aeed-667174b0b1a3" providerId="ADAL" clId="{FB0E0882-B7F0-453F-8050-A8D616B808BA}" dt="2024-01-24T18:15:00.679" v="1041" actId="22"/>
          <ac:picMkLst>
            <pc:docMk/>
            <pc:sldMk cId="4143676734" sldId="320"/>
            <ac:picMk id="5" creationId="{114DD387-6729-7B0A-575F-B48E68EAE69F}"/>
          </ac:picMkLst>
        </pc:picChg>
      </pc:sldChg>
      <pc:sldChg chg="addSp delSp modSp new del mod">
        <pc:chgData name="Prashant Pathak" userId="cabcb847-4fef-47d3-aeed-667174b0b1a3" providerId="ADAL" clId="{FB0E0882-B7F0-453F-8050-A8D616B808BA}" dt="2024-01-25T14:29:35.007" v="1491" actId="47"/>
        <pc:sldMkLst>
          <pc:docMk/>
          <pc:sldMk cId="3430729190" sldId="321"/>
        </pc:sldMkLst>
        <pc:spChg chg="mod">
          <ac:chgData name="Prashant Pathak" userId="cabcb847-4fef-47d3-aeed-667174b0b1a3" providerId="ADAL" clId="{FB0E0882-B7F0-453F-8050-A8D616B808BA}" dt="2024-01-25T04:37:59.437" v="1124" actId="20577"/>
          <ac:spMkLst>
            <pc:docMk/>
            <pc:sldMk cId="3430729190" sldId="321"/>
            <ac:spMk id="2" creationId="{F7FF36BD-9D4B-074D-2743-2325B85FA814}"/>
          </ac:spMkLst>
        </pc:spChg>
        <pc:spChg chg="del">
          <ac:chgData name="Prashant Pathak" userId="cabcb847-4fef-47d3-aeed-667174b0b1a3" providerId="ADAL" clId="{FB0E0882-B7F0-453F-8050-A8D616B808BA}" dt="2024-01-25T04:37:31.276" v="1103"/>
          <ac:spMkLst>
            <pc:docMk/>
            <pc:sldMk cId="3430729190" sldId="321"/>
            <ac:spMk id="3" creationId="{9F5A543C-49E4-6C41-65FC-8F29794D3182}"/>
          </ac:spMkLst>
        </pc:spChg>
        <pc:picChg chg="add mod">
          <ac:chgData name="Prashant Pathak" userId="cabcb847-4fef-47d3-aeed-667174b0b1a3" providerId="ADAL" clId="{FB0E0882-B7F0-453F-8050-A8D616B808BA}" dt="2024-01-25T04:37:37.582" v="1106" actId="14100"/>
          <ac:picMkLst>
            <pc:docMk/>
            <pc:sldMk cId="3430729190" sldId="321"/>
            <ac:picMk id="5" creationId="{C8DF96EC-17CC-287A-0B4C-31C025A31CDC}"/>
          </ac:picMkLst>
        </pc:picChg>
      </pc:sldChg>
      <pc:sldChg chg="addSp delSp modSp new del mod">
        <pc:chgData name="Prashant Pathak" userId="cabcb847-4fef-47d3-aeed-667174b0b1a3" providerId="ADAL" clId="{FB0E0882-B7F0-453F-8050-A8D616B808BA}" dt="2024-01-25T14:29:35.007" v="1491" actId="47"/>
        <pc:sldMkLst>
          <pc:docMk/>
          <pc:sldMk cId="2501560025" sldId="322"/>
        </pc:sldMkLst>
        <pc:spChg chg="del">
          <ac:chgData name="Prashant Pathak" userId="cabcb847-4fef-47d3-aeed-667174b0b1a3" providerId="ADAL" clId="{FB0E0882-B7F0-453F-8050-A8D616B808BA}" dt="2024-01-25T04:38:55.037" v="1126" actId="478"/>
          <ac:spMkLst>
            <pc:docMk/>
            <pc:sldMk cId="2501560025" sldId="322"/>
            <ac:spMk id="3" creationId="{C24147CE-E221-EA44-E239-952DF9E718CC}"/>
          </ac:spMkLst>
        </pc:spChg>
        <pc:picChg chg="add mod">
          <ac:chgData name="Prashant Pathak" userId="cabcb847-4fef-47d3-aeed-667174b0b1a3" providerId="ADAL" clId="{FB0E0882-B7F0-453F-8050-A8D616B808BA}" dt="2024-01-25T04:38:59.992" v="1129" actId="14100"/>
          <ac:picMkLst>
            <pc:docMk/>
            <pc:sldMk cId="2501560025" sldId="322"/>
            <ac:picMk id="4" creationId="{A64F40A5-D615-D8CE-E70B-CC6697765A8D}"/>
          </ac:picMkLst>
        </pc:picChg>
      </pc:sldChg>
      <pc:sldChg chg="addSp delSp modSp new mod ord">
        <pc:chgData name="Prashant Pathak" userId="cabcb847-4fef-47d3-aeed-667174b0b1a3" providerId="ADAL" clId="{FB0E0882-B7F0-453F-8050-A8D616B808BA}" dt="2024-01-25T06:06:02.192" v="1437"/>
        <pc:sldMkLst>
          <pc:docMk/>
          <pc:sldMk cId="712807655" sldId="323"/>
        </pc:sldMkLst>
        <pc:spChg chg="mod">
          <ac:chgData name="Prashant Pathak" userId="cabcb847-4fef-47d3-aeed-667174b0b1a3" providerId="ADAL" clId="{FB0E0882-B7F0-453F-8050-A8D616B808BA}" dt="2024-01-25T04:52:10.723" v="1154" actId="20577"/>
          <ac:spMkLst>
            <pc:docMk/>
            <pc:sldMk cId="712807655" sldId="323"/>
            <ac:spMk id="2" creationId="{C19CFBF0-5354-C677-6323-4E92B30B38DB}"/>
          </ac:spMkLst>
        </pc:spChg>
        <pc:spChg chg="del">
          <ac:chgData name="Prashant Pathak" userId="cabcb847-4fef-47d3-aeed-667174b0b1a3" providerId="ADAL" clId="{FB0E0882-B7F0-453F-8050-A8D616B808BA}" dt="2024-01-25T04:53:21.404" v="1158" actId="478"/>
          <ac:spMkLst>
            <pc:docMk/>
            <pc:sldMk cId="712807655" sldId="323"/>
            <ac:spMk id="3" creationId="{DF07BD71-D81E-84D5-96ED-9DE143092367}"/>
          </ac:spMkLst>
        </pc:spChg>
        <pc:picChg chg="add mod modCrop">
          <ac:chgData name="Prashant Pathak" userId="cabcb847-4fef-47d3-aeed-667174b0b1a3" providerId="ADAL" clId="{FB0E0882-B7F0-453F-8050-A8D616B808BA}" dt="2024-01-25T05:01:54.987" v="1181" actId="1076"/>
          <ac:picMkLst>
            <pc:docMk/>
            <pc:sldMk cId="712807655" sldId="323"/>
            <ac:picMk id="4" creationId="{E160E501-49A6-58D9-30B7-50BC4DA08220}"/>
          </ac:picMkLst>
        </pc:picChg>
        <pc:picChg chg="add del mod">
          <ac:chgData name="Prashant Pathak" userId="cabcb847-4fef-47d3-aeed-667174b0b1a3" providerId="ADAL" clId="{FB0E0882-B7F0-453F-8050-A8D616B808BA}" dt="2024-01-25T05:00:46.438" v="1171" actId="478"/>
          <ac:picMkLst>
            <pc:docMk/>
            <pc:sldMk cId="712807655" sldId="323"/>
            <ac:picMk id="1026" creationId="{B600A1F1-691F-01F2-283D-88210D3E2F94}"/>
          </ac:picMkLst>
        </pc:picChg>
        <pc:picChg chg="add mod">
          <ac:chgData name="Prashant Pathak" userId="cabcb847-4fef-47d3-aeed-667174b0b1a3" providerId="ADAL" clId="{FB0E0882-B7F0-453F-8050-A8D616B808BA}" dt="2024-01-25T05:01:53.544" v="1180" actId="14100"/>
          <ac:picMkLst>
            <pc:docMk/>
            <pc:sldMk cId="712807655" sldId="323"/>
            <ac:picMk id="1028" creationId="{911AAD67-3DEA-8A96-6367-FB5C112DDAA7}"/>
          </ac:picMkLst>
        </pc:picChg>
        <pc:picChg chg="add del mod">
          <ac:chgData name="Prashant Pathak" userId="cabcb847-4fef-47d3-aeed-667174b0b1a3" providerId="ADAL" clId="{FB0E0882-B7F0-453F-8050-A8D616B808BA}" dt="2024-01-25T04:54:08.746" v="1165" actId="478"/>
          <ac:picMkLst>
            <pc:docMk/>
            <pc:sldMk cId="712807655" sldId="323"/>
            <ac:picMk id="1030" creationId="{26E9C27F-5F07-554C-6376-773E3E4390F4}"/>
          </ac:picMkLst>
        </pc:picChg>
        <pc:picChg chg="add mod">
          <ac:chgData name="Prashant Pathak" userId="cabcb847-4fef-47d3-aeed-667174b0b1a3" providerId="ADAL" clId="{FB0E0882-B7F0-453F-8050-A8D616B808BA}" dt="2024-01-25T05:01:57.121" v="1182" actId="14100"/>
          <ac:picMkLst>
            <pc:docMk/>
            <pc:sldMk cId="712807655" sldId="323"/>
            <ac:picMk id="1032" creationId="{C3A7A235-99B9-919C-7F12-0805AE3DA6BA}"/>
          </ac:picMkLst>
        </pc:picChg>
      </pc:sldChg>
      <pc:sldChg chg="addSp delSp modSp new mod">
        <pc:chgData name="Prashant Pathak" userId="cabcb847-4fef-47d3-aeed-667174b0b1a3" providerId="ADAL" clId="{FB0E0882-B7F0-453F-8050-A8D616B808BA}" dt="2024-01-25T06:00:40.919" v="1330" actId="20577"/>
        <pc:sldMkLst>
          <pc:docMk/>
          <pc:sldMk cId="490108547" sldId="324"/>
        </pc:sldMkLst>
        <pc:spChg chg="mod">
          <ac:chgData name="Prashant Pathak" userId="cabcb847-4fef-47d3-aeed-667174b0b1a3" providerId="ADAL" clId="{FB0E0882-B7F0-453F-8050-A8D616B808BA}" dt="2024-01-25T06:00:40.919" v="1330" actId="20577"/>
          <ac:spMkLst>
            <pc:docMk/>
            <pc:sldMk cId="490108547" sldId="324"/>
            <ac:spMk id="2" creationId="{B053C89B-DDE3-BE5D-296E-8AF7EB1C9DE8}"/>
          </ac:spMkLst>
        </pc:spChg>
        <pc:spChg chg="del">
          <ac:chgData name="Prashant Pathak" userId="cabcb847-4fef-47d3-aeed-667174b0b1a3" providerId="ADAL" clId="{FB0E0882-B7F0-453F-8050-A8D616B808BA}" dt="2024-01-25T05:57:33.367" v="1295" actId="478"/>
          <ac:spMkLst>
            <pc:docMk/>
            <pc:sldMk cId="490108547" sldId="324"/>
            <ac:spMk id="3" creationId="{DB96DB86-397D-8943-CBAA-7C89FFAD5A41}"/>
          </ac:spMkLst>
        </pc:spChg>
        <pc:picChg chg="add mod modCrop">
          <ac:chgData name="Prashant Pathak" userId="cabcb847-4fef-47d3-aeed-667174b0b1a3" providerId="ADAL" clId="{FB0E0882-B7F0-453F-8050-A8D616B808BA}" dt="2024-01-25T06:00:14.247" v="1311" actId="1076"/>
          <ac:picMkLst>
            <pc:docMk/>
            <pc:sldMk cId="490108547" sldId="324"/>
            <ac:picMk id="4" creationId="{0007564F-FC0C-C693-EAE9-3AE77151E417}"/>
          </ac:picMkLst>
        </pc:picChg>
        <pc:picChg chg="add mod">
          <ac:chgData name="Prashant Pathak" userId="cabcb847-4fef-47d3-aeed-667174b0b1a3" providerId="ADAL" clId="{FB0E0882-B7F0-453F-8050-A8D616B808BA}" dt="2024-01-25T06:00:07.755" v="1308" actId="14100"/>
          <ac:picMkLst>
            <pc:docMk/>
            <pc:sldMk cId="490108547" sldId="324"/>
            <ac:picMk id="3074" creationId="{D6CE2AE9-6289-1B1C-FE61-28F406F6A934}"/>
          </ac:picMkLst>
        </pc:picChg>
        <pc:picChg chg="add mod">
          <ac:chgData name="Prashant Pathak" userId="cabcb847-4fef-47d3-aeed-667174b0b1a3" providerId="ADAL" clId="{FB0E0882-B7F0-453F-8050-A8D616B808BA}" dt="2024-01-25T06:00:21.609" v="1314" actId="14100"/>
          <ac:picMkLst>
            <pc:docMk/>
            <pc:sldMk cId="490108547" sldId="324"/>
            <ac:picMk id="3076" creationId="{736CEDB3-F11A-9F09-74CF-2FB44D97388E}"/>
          </ac:picMkLst>
        </pc:picChg>
      </pc:sldChg>
      <pc:sldChg chg="modSp new del mod ord">
        <pc:chgData name="Prashant Pathak" userId="cabcb847-4fef-47d3-aeed-667174b0b1a3" providerId="ADAL" clId="{FB0E0882-B7F0-453F-8050-A8D616B808BA}" dt="2024-01-25T14:29:35.007" v="1491" actId="47"/>
        <pc:sldMkLst>
          <pc:docMk/>
          <pc:sldMk cId="2729191414" sldId="325"/>
        </pc:sldMkLst>
        <pc:spChg chg="mod">
          <ac:chgData name="Prashant Pathak" userId="cabcb847-4fef-47d3-aeed-667174b0b1a3" providerId="ADAL" clId="{FB0E0882-B7F0-453F-8050-A8D616B808BA}" dt="2024-01-25T06:09:48.590" v="1447"/>
          <ac:spMkLst>
            <pc:docMk/>
            <pc:sldMk cId="2729191414" sldId="325"/>
            <ac:spMk id="2" creationId="{69ED0F64-484D-5159-A4BA-63E8EC2DC5D7}"/>
          </ac:spMkLst>
        </pc:spChg>
        <pc:spChg chg="mod">
          <ac:chgData name="Prashant Pathak" userId="cabcb847-4fef-47d3-aeed-667174b0b1a3" providerId="ADAL" clId="{FB0E0882-B7F0-453F-8050-A8D616B808BA}" dt="2024-01-25T06:13:07.093" v="1488" actId="27636"/>
          <ac:spMkLst>
            <pc:docMk/>
            <pc:sldMk cId="2729191414" sldId="325"/>
            <ac:spMk id="3" creationId="{9EEA6D6D-BE43-3CA5-02E8-661A9E426CB6}"/>
          </ac:spMkLst>
        </pc:spChg>
      </pc:sldChg>
      <pc:sldChg chg="addSp new del">
        <pc:chgData name="Prashant Pathak" userId="cabcb847-4fef-47d3-aeed-667174b0b1a3" providerId="ADAL" clId="{FB0E0882-B7F0-453F-8050-A8D616B808BA}" dt="2024-01-25T14:29:35.007" v="1491" actId="47"/>
        <pc:sldMkLst>
          <pc:docMk/>
          <pc:sldMk cId="3678651403" sldId="326"/>
        </pc:sldMkLst>
        <pc:picChg chg="add">
          <ac:chgData name="Prashant Pathak" userId="cabcb847-4fef-47d3-aeed-667174b0b1a3" providerId="ADAL" clId="{FB0E0882-B7F0-453F-8050-A8D616B808BA}" dt="2024-01-25T06:14:07.437" v="1490"/>
          <ac:picMkLst>
            <pc:docMk/>
            <pc:sldMk cId="3678651403" sldId="326"/>
            <ac:picMk id="4098" creationId="{6122CFAC-85C9-31A6-31E3-749C7810C07D}"/>
          </ac:picMkLst>
        </pc:picChg>
      </pc:sldChg>
    </pc:docChg>
  </pc:docChgLst>
  <pc:docChgLst>
    <pc:chgData name="Prashant Pathak" userId="cabcb847-4fef-47d3-aeed-667174b0b1a3" providerId="ADAL" clId="{646D7214-E565-4772-AF10-D40968FE3067}"/>
    <pc:docChg chg="undo redo custSel addSld delSld modSld sldOrd">
      <pc:chgData name="Prashant Pathak" userId="cabcb847-4fef-47d3-aeed-667174b0b1a3" providerId="ADAL" clId="{646D7214-E565-4772-AF10-D40968FE3067}" dt="2024-01-11T06:11:41.083" v="1463"/>
      <pc:docMkLst>
        <pc:docMk/>
      </pc:docMkLst>
      <pc:sldChg chg="del">
        <pc:chgData name="Prashant Pathak" userId="cabcb847-4fef-47d3-aeed-667174b0b1a3" providerId="ADAL" clId="{646D7214-E565-4772-AF10-D40968FE3067}" dt="2024-01-10T05:01:54.981" v="0" actId="47"/>
        <pc:sldMkLst>
          <pc:docMk/>
          <pc:sldMk cId="1200027443" sldId="284"/>
        </pc:sldMkLst>
      </pc:sldChg>
      <pc:sldChg chg="addSp delSp modSp mod">
        <pc:chgData name="Prashant Pathak" userId="cabcb847-4fef-47d3-aeed-667174b0b1a3" providerId="ADAL" clId="{646D7214-E565-4772-AF10-D40968FE3067}" dt="2024-01-10T11:56:30.451" v="48" actId="22"/>
        <pc:sldMkLst>
          <pc:docMk/>
          <pc:sldMk cId="1393729577" sldId="285"/>
        </pc:sldMkLst>
        <pc:spChg chg="mod">
          <ac:chgData name="Prashant Pathak" userId="cabcb847-4fef-47d3-aeed-667174b0b1a3" providerId="ADAL" clId="{646D7214-E565-4772-AF10-D40968FE3067}" dt="2024-01-10T11:56:19.576" v="46" actId="6549"/>
          <ac:spMkLst>
            <pc:docMk/>
            <pc:sldMk cId="1393729577" sldId="285"/>
            <ac:spMk id="3" creationId="{7E6CE8C9-8314-4F56-318A-4A05EBC39B19}"/>
          </ac:spMkLst>
        </pc:spChg>
        <pc:spChg chg="add del">
          <ac:chgData name="Prashant Pathak" userId="cabcb847-4fef-47d3-aeed-667174b0b1a3" providerId="ADAL" clId="{646D7214-E565-4772-AF10-D40968FE3067}" dt="2024-01-10T11:56:30.451" v="48" actId="22"/>
          <ac:spMkLst>
            <pc:docMk/>
            <pc:sldMk cId="1393729577" sldId="285"/>
            <ac:spMk id="5" creationId="{3F5ADBE8-9CAB-11E3-CD86-7B765C0764F1}"/>
          </ac:spMkLst>
        </pc:spChg>
      </pc:sldChg>
      <pc:sldChg chg="del">
        <pc:chgData name="Prashant Pathak" userId="cabcb847-4fef-47d3-aeed-667174b0b1a3" providerId="ADAL" clId="{646D7214-E565-4772-AF10-D40968FE3067}" dt="2024-01-10T05:01:54.981" v="0" actId="47"/>
        <pc:sldMkLst>
          <pc:docMk/>
          <pc:sldMk cId="1611151157" sldId="286"/>
        </pc:sldMkLst>
      </pc:sldChg>
      <pc:sldChg chg="modSp new mod">
        <pc:chgData name="Prashant Pathak" userId="cabcb847-4fef-47d3-aeed-667174b0b1a3" providerId="ADAL" clId="{646D7214-E565-4772-AF10-D40968FE3067}" dt="2024-01-10T11:57:09.660" v="71" actId="20577"/>
        <pc:sldMkLst>
          <pc:docMk/>
          <pc:sldMk cId="2554825688" sldId="286"/>
        </pc:sldMkLst>
        <pc:spChg chg="mod">
          <ac:chgData name="Prashant Pathak" userId="cabcb847-4fef-47d3-aeed-667174b0b1a3" providerId="ADAL" clId="{646D7214-E565-4772-AF10-D40968FE3067}" dt="2024-01-10T11:57:09.660" v="71" actId="20577"/>
          <ac:spMkLst>
            <pc:docMk/>
            <pc:sldMk cId="2554825688" sldId="286"/>
            <ac:spMk id="3" creationId="{E8CF9C73-9434-B097-A32C-E6E069D19F4B}"/>
          </ac:spMkLst>
        </pc:spChg>
      </pc:sldChg>
      <pc:sldChg chg="modSp new mod">
        <pc:chgData name="Prashant Pathak" userId="cabcb847-4fef-47d3-aeed-667174b0b1a3" providerId="ADAL" clId="{646D7214-E565-4772-AF10-D40968FE3067}" dt="2024-01-10T12:01:14.825" v="91" actId="20577"/>
        <pc:sldMkLst>
          <pc:docMk/>
          <pc:sldMk cId="3113109555" sldId="287"/>
        </pc:sldMkLst>
        <pc:spChg chg="mod">
          <ac:chgData name="Prashant Pathak" userId="cabcb847-4fef-47d3-aeed-667174b0b1a3" providerId="ADAL" clId="{646D7214-E565-4772-AF10-D40968FE3067}" dt="2024-01-10T12:00:00.500" v="75"/>
          <ac:spMkLst>
            <pc:docMk/>
            <pc:sldMk cId="3113109555" sldId="287"/>
            <ac:spMk id="2" creationId="{73A9FE94-2821-F3DB-916B-7ADEFD92FFD6}"/>
          </ac:spMkLst>
        </pc:spChg>
        <pc:spChg chg="mod">
          <ac:chgData name="Prashant Pathak" userId="cabcb847-4fef-47d3-aeed-667174b0b1a3" providerId="ADAL" clId="{646D7214-E565-4772-AF10-D40968FE3067}" dt="2024-01-10T12:01:14.825" v="91" actId="20577"/>
          <ac:spMkLst>
            <pc:docMk/>
            <pc:sldMk cId="3113109555" sldId="287"/>
            <ac:spMk id="3" creationId="{38EC316A-FD62-8F78-C470-9459CB3663AD}"/>
          </ac:spMkLst>
        </pc:spChg>
      </pc:sldChg>
      <pc:sldChg chg="del">
        <pc:chgData name="Prashant Pathak" userId="cabcb847-4fef-47d3-aeed-667174b0b1a3" providerId="ADAL" clId="{646D7214-E565-4772-AF10-D40968FE3067}" dt="2024-01-10T05:01:54.981" v="0" actId="47"/>
        <pc:sldMkLst>
          <pc:docMk/>
          <pc:sldMk cId="3466673586" sldId="287"/>
        </pc:sldMkLst>
      </pc:sldChg>
      <pc:sldChg chg="addSp delSp modSp new mod">
        <pc:chgData name="Prashant Pathak" userId="cabcb847-4fef-47d3-aeed-667174b0b1a3" providerId="ADAL" clId="{646D7214-E565-4772-AF10-D40968FE3067}" dt="2024-01-10T16:27:02.628" v="674" actId="20577"/>
        <pc:sldMkLst>
          <pc:docMk/>
          <pc:sldMk cId="1123033049" sldId="288"/>
        </pc:sldMkLst>
        <pc:spChg chg="mod">
          <ac:chgData name="Prashant Pathak" userId="cabcb847-4fef-47d3-aeed-667174b0b1a3" providerId="ADAL" clId="{646D7214-E565-4772-AF10-D40968FE3067}" dt="2024-01-10T16:27:02.628" v="674" actId="20577"/>
          <ac:spMkLst>
            <pc:docMk/>
            <pc:sldMk cId="1123033049" sldId="288"/>
            <ac:spMk id="2" creationId="{D36FB55E-CAC2-63F4-ABB2-14FE169FB780}"/>
          </ac:spMkLst>
        </pc:spChg>
        <pc:spChg chg="mod">
          <ac:chgData name="Prashant Pathak" userId="cabcb847-4fef-47d3-aeed-667174b0b1a3" providerId="ADAL" clId="{646D7214-E565-4772-AF10-D40968FE3067}" dt="2024-01-10T14:24:50.755" v="397" actId="20577"/>
          <ac:spMkLst>
            <pc:docMk/>
            <pc:sldMk cId="1123033049" sldId="288"/>
            <ac:spMk id="3" creationId="{C1B05370-4248-B1B1-0496-D3D102D41AFD}"/>
          </ac:spMkLst>
        </pc:spChg>
        <pc:spChg chg="add del">
          <ac:chgData name="Prashant Pathak" userId="cabcb847-4fef-47d3-aeed-667174b0b1a3" providerId="ADAL" clId="{646D7214-E565-4772-AF10-D40968FE3067}" dt="2024-01-10T15:52:23.727" v="586" actId="22"/>
          <ac:spMkLst>
            <pc:docMk/>
            <pc:sldMk cId="1123033049" sldId="288"/>
            <ac:spMk id="5" creationId="{78DB19DD-644A-FD8A-85A0-E0DC193B9165}"/>
          </ac:spMkLst>
        </pc:spChg>
      </pc:sldChg>
      <pc:sldChg chg="del">
        <pc:chgData name="Prashant Pathak" userId="cabcb847-4fef-47d3-aeed-667174b0b1a3" providerId="ADAL" clId="{646D7214-E565-4772-AF10-D40968FE3067}" dt="2024-01-10T05:01:54.981" v="0" actId="47"/>
        <pc:sldMkLst>
          <pc:docMk/>
          <pc:sldMk cId="2478798689" sldId="288"/>
        </pc:sldMkLst>
      </pc:sldChg>
      <pc:sldChg chg="del">
        <pc:chgData name="Prashant Pathak" userId="cabcb847-4fef-47d3-aeed-667174b0b1a3" providerId="ADAL" clId="{646D7214-E565-4772-AF10-D40968FE3067}" dt="2024-01-10T05:01:54.981" v="0" actId="47"/>
        <pc:sldMkLst>
          <pc:docMk/>
          <pc:sldMk cId="515473145" sldId="289"/>
        </pc:sldMkLst>
      </pc:sldChg>
      <pc:sldChg chg="addSp delSp modSp new mod">
        <pc:chgData name="Prashant Pathak" userId="cabcb847-4fef-47d3-aeed-667174b0b1a3" providerId="ADAL" clId="{646D7214-E565-4772-AF10-D40968FE3067}" dt="2024-01-10T16:27:41.729" v="687" actId="14100"/>
        <pc:sldMkLst>
          <pc:docMk/>
          <pc:sldMk cId="2952918863" sldId="289"/>
        </pc:sldMkLst>
        <pc:spChg chg="mod">
          <ac:chgData name="Prashant Pathak" userId="cabcb847-4fef-47d3-aeed-667174b0b1a3" providerId="ADAL" clId="{646D7214-E565-4772-AF10-D40968FE3067}" dt="2024-01-10T16:27:07.295" v="675"/>
          <ac:spMkLst>
            <pc:docMk/>
            <pc:sldMk cId="2952918863" sldId="289"/>
            <ac:spMk id="2" creationId="{CF0402BD-FE54-BCEF-E9B4-0D56620514DF}"/>
          </ac:spMkLst>
        </pc:spChg>
        <pc:spChg chg="del">
          <ac:chgData name="Prashant Pathak" userId="cabcb847-4fef-47d3-aeed-667174b0b1a3" providerId="ADAL" clId="{646D7214-E565-4772-AF10-D40968FE3067}" dt="2024-01-10T14:05:09.886" v="168" actId="478"/>
          <ac:spMkLst>
            <pc:docMk/>
            <pc:sldMk cId="2952918863" sldId="289"/>
            <ac:spMk id="3" creationId="{842ADDA8-2984-4649-BEB1-59B952DE22F8}"/>
          </ac:spMkLst>
        </pc:spChg>
        <pc:spChg chg="add mod">
          <ac:chgData name="Prashant Pathak" userId="cabcb847-4fef-47d3-aeed-667174b0b1a3" providerId="ADAL" clId="{646D7214-E565-4772-AF10-D40968FE3067}" dt="2024-01-10T16:27:36.954" v="685" actId="1076"/>
          <ac:spMkLst>
            <pc:docMk/>
            <pc:sldMk cId="2952918863" sldId="289"/>
            <ac:spMk id="4" creationId="{DAFC559C-FA82-699A-D15F-A63C836661B7}"/>
          </ac:spMkLst>
        </pc:spChg>
        <pc:picChg chg="add mod">
          <ac:chgData name="Prashant Pathak" userId="cabcb847-4fef-47d3-aeed-667174b0b1a3" providerId="ADAL" clId="{646D7214-E565-4772-AF10-D40968FE3067}" dt="2024-01-10T16:27:41.729" v="687" actId="14100"/>
          <ac:picMkLst>
            <pc:docMk/>
            <pc:sldMk cId="2952918863" sldId="289"/>
            <ac:picMk id="1026" creationId="{635B8EB9-B4B2-AA9D-44F0-B2917C35EABF}"/>
          </ac:picMkLst>
        </pc:picChg>
      </pc:sldChg>
      <pc:sldChg chg="del">
        <pc:chgData name="Prashant Pathak" userId="cabcb847-4fef-47d3-aeed-667174b0b1a3" providerId="ADAL" clId="{646D7214-E565-4772-AF10-D40968FE3067}" dt="2024-01-10T05:01:54.981" v="0" actId="47"/>
        <pc:sldMkLst>
          <pc:docMk/>
          <pc:sldMk cId="2133645728" sldId="290"/>
        </pc:sldMkLst>
      </pc:sldChg>
      <pc:sldChg chg="addSp delSp modSp new mod">
        <pc:chgData name="Prashant Pathak" userId="cabcb847-4fef-47d3-aeed-667174b0b1a3" providerId="ADAL" clId="{646D7214-E565-4772-AF10-D40968FE3067}" dt="2024-01-10T18:01:42.627" v="1144" actId="478"/>
        <pc:sldMkLst>
          <pc:docMk/>
          <pc:sldMk cId="3648170658" sldId="290"/>
        </pc:sldMkLst>
        <pc:spChg chg="mod">
          <ac:chgData name="Prashant Pathak" userId="cabcb847-4fef-47d3-aeed-667174b0b1a3" providerId="ADAL" clId="{646D7214-E565-4772-AF10-D40968FE3067}" dt="2024-01-10T14:11:06.364" v="228" actId="20577"/>
          <ac:spMkLst>
            <pc:docMk/>
            <pc:sldMk cId="3648170658" sldId="290"/>
            <ac:spMk id="2" creationId="{BB969B6A-B8C9-77F5-1785-AF492F8F4959}"/>
          </ac:spMkLst>
        </pc:spChg>
        <pc:spChg chg="mod">
          <ac:chgData name="Prashant Pathak" userId="cabcb847-4fef-47d3-aeed-667174b0b1a3" providerId="ADAL" clId="{646D7214-E565-4772-AF10-D40968FE3067}" dt="2024-01-10T14:43:56.928" v="461" actId="20577"/>
          <ac:spMkLst>
            <pc:docMk/>
            <pc:sldMk cId="3648170658" sldId="290"/>
            <ac:spMk id="3" creationId="{4A7078D3-E344-31C1-7986-A7F629135D47}"/>
          </ac:spMkLst>
        </pc:spChg>
        <pc:spChg chg="add mod">
          <ac:chgData name="Prashant Pathak" userId="cabcb847-4fef-47d3-aeed-667174b0b1a3" providerId="ADAL" clId="{646D7214-E565-4772-AF10-D40968FE3067}" dt="2024-01-10T14:11:52.005" v="260" actId="20577"/>
          <ac:spMkLst>
            <pc:docMk/>
            <pc:sldMk cId="3648170658" sldId="290"/>
            <ac:spMk id="4" creationId="{43DEF130-3CDD-D930-CCEF-CD40BC9BC049}"/>
          </ac:spMkLst>
        </pc:spChg>
        <pc:spChg chg="add del mod">
          <ac:chgData name="Prashant Pathak" userId="cabcb847-4fef-47d3-aeed-667174b0b1a3" providerId="ADAL" clId="{646D7214-E565-4772-AF10-D40968FE3067}" dt="2024-01-10T18:01:42.627" v="1144" actId="478"/>
          <ac:spMkLst>
            <pc:docMk/>
            <pc:sldMk cId="3648170658" sldId="290"/>
            <ac:spMk id="5" creationId="{4704CFB4-26A8-1BC5-5D21-3C10BB6C5C0C}"/>
          </ac:spMkLst>
        </pc:spChg>
        <pc:picChg chg="add mod">
          <ac:chgData name="Prashant Pathak" userId="cabcb847-4fef-47d3-aeed-667174b0b1a3" providerId="ADAL" clId="{646D7214-E565-4772-AF10-D40968FE3067}" dt="2024-01-10T14:11:24.810" v="232" actId="14100"/>
          <ac:picMkLst>
            <pc:docMk/>
            <pc:sldMk cId="3648170658" sldId="290"/>
            <ac:picMk id="2050" creationId="{15D08948-E541-1BFD-6FA0-EAA69849E2F4}"/>
          </ac:picMkLst>
        </pc:picChg>
      </pc:sldChg>
      <pc:sldChg chg="addSp delSp modSp new mod">
        <pc:chgData name="Prashant Pathak" userId="cabcb847-4fef-47d3-aeed-667174b0b1a3" providerId="ADAL" clId="{646D7214-E565-4772-AF10-D40968FE3067}" dt="2024-01-11T04:21:02.434" v="1185" actId="20577"/>
        <pc:sldMkLst>
          <pc:docMk/>
          <pc:sldMk cId="1882437868" sldId="291"/>
        </pc:sldMkLst>
        <pc:spChg chg="mod">
          <ac:chgData name="Prashant Pathak" userId="cabcb847-4fef-47d3-aeed-667174b0b1a3" providerId="ADAL" clId="{646D7214-E565-4772-AF10-D40968FE3067}" dt="2024-01-10T15:48:52.903" v="493" actId="20577"/>
          <ac:spMkLst>
            <pc:docMk/>
            <pc:sldMk cId="1882437868" sldId="291"/>
            <ac:spMk id="2" creationId="{4AAA60A1-0141-9BB5-4E2F-0CE5729F4BA2}"/>
          </ac:spMkLst>
        </pc:spChg>
        <pc:spChg chg="mod">
          <ac:chgData name="Prashant Pathak" userId="cabcb847-4fef-47d3-aeed-667174b0b1a3" providerId="ADAL" clId="{646D7214-E565-4772-AF10-D40968FE3067}" dt="2024-01-10T17:50:01.946" v="1070" actId="2711"/>
          <ac:spMkLst>
            <pc:docMk/>
            <pc:sldMk cId="1882437868" sldId="291"/>
            <ac:spMk id="3" creationId="{10DC8071-3606-F09C-A728-3706D3235853}"/>
          </ac:spMkLst>
        </pc:spChg>
        <pc:spChg chg="add mod">
          <ac:chgData name="Prashant Pathak" userId="cabcb847-4fef-47d3-aeed-667174b0b1a3" providerId="ADAL" clId="{646D7214-E565-4772-AF10-D40968FE3067}" dt="2024-01-11T04:21:02.434" v="1185" actId="20577"/>
          <ac:spMkLst>
            <pc:docMk/>
            <pc:sldMk cId="1882437868" sldId="291"/>
            <ac:spMk id="4" creationId="{2754080C-7450-080C-B6E2-05175386F643}"/>
          </ac:spMkLst>
        </pc:spChg>
        <pc:spChg chg="add del">
          <ac:chgData name="Prashant Pathak" userId="cabcb847-4fef-47d3-aeed-667174b0b1a3" providerId="ADAL" clId="{646D7214-E565-4772-AF10-D40968FE3067}" dt="2024-01-10T15:47:04.030" v="466" actId="22"/>
          <ac:spMkLst>
            <pc:docMk/>
            <pc:sldMk cId="1882437868" sldId="291"/>
            <ac:spMk id="5" creationId="{AEBC602B-92F4-9314-9A4D-853E62DB3C3B}"/>
          </ac:spMkLst>
        </pc:spChg>
        <pc:spChg chg="add del">
          <ac:chgData name="Prashant Pathak" userId="cabcb847-4fef-47d3-aeed-667174b0b1a3" providerId="ADAL" clId="{646D7214-E565-4772-AF10-D40968FE3067}" dt="2024-01-10T15:47:14.725" v="468" actId="478"/>
          <ac:spMkLst>
            <pc:docMk/>
            <pc:sldMk cId="1882437868" sldId="291"/>
            <ac:spMk id="6" creationId="{D3FE0588-E8FF-7487-A7D9-454C9ACEB6E4}"/>
          </ac:spMkLst>
        </pc:spChg>
        <pc:spChg chg="add del">
          <ac:chgData name="Prashant Pathak" userId="cabcb847-4fef-47d3-aeed-667174b0b1a3" providerId="ADAL" clId="{646D7214-E565-4772-AF10-D40968FE3067}" dt="2024-01-10T15:48:03.444" v="470" actId="478"/>
          <ac:spMkLst>
            <pc:docMk/>
            <pc:sldMk cId="1882437868" sldId="291"/>
            <ac:spMk id="7" creationId="{695CF304-2535-E56D-E9B3-DD43D4179302}"/>
          </ac:spMkLst>
        </pc:spChg>
        <pc:spChg chg="add">
          <ac:chgData name="Prashant Pathak" userId="cabcb847-4fef-47d3-aeed-667174b0b1a3" providerId="ADAL" clId="{646D7214-E565-4772-AF10-D40968FE3067}" dt="2024-01-10T15:48:09.961" v="471"/>
          <ac:spMkLst>
            <pc:docMk/>
            <pc:sldMk cId="1882437868" sldId="291"/>
            <ac:spMk id="8" creationId="{AFE9C542-020F-4DFB-1E84-92C77F5E4E42}"/>
          </ac:spMkLst>
        </pc:spChg>
        <pc:spChg chg="add del mod">
          <ac:chgData name="Prashant Pathak" userId="cabcb847-4fef-47d3-aeed-667174b0b1a3" providerId="ADAL" clId="{646D7214-E565-4772-AF10-D40968FE3067}" dt="2024-01-10T16:17:28.594" v="666" actId="21"/>
          <ac:spMkLst>
            <pc:docMk/>
            <pc:sldMk cId="1882437868" sldId="291"/>
            <ac:spMk id="11" creationId="{F5E3B746-6871-5D72-3CED-03ED7078437D}"/>
          </ac:spMkLst>
        </pc:spChg>
        <pc:picChg chg="add mod">
          <ac:chgData name="Prashant Pathak" userId="cabcb847-4fef-47d3-aeed-667174b0b1a3" providerId="ADAL" clId="{646D7214-E565-4772-AF10-D40968FE3067}" dt="2024-01-10T15:48:32.524" v="475" actId="14100"/>
          <ac:picMkLst>
            <pc:docMk/>
            <pc:sldMk cId="1882437868" sldId="291"/>
            <ac:picMk id="10" creationId="{D8922F4E-2F81-B0E5-BCE6-58205F078C9D}"/>
          </ac:picMkLst>
        </pc:picChg>
      </pc:sldChg>
      <pc:sldChg chg="del">
        <pc:chgData name="Prashant Pathak" userId="cabcb847-4fef-47d3-aeed-667174b0b1a3" providerId="ADAL" clId="{646D7214-E565-4772-AF10-D40968FE3067}" dt="2024-01-10T05:01:54.981" v="0" actId="47"/>
        <pc:sldMkLst>
          <pc:docMk/>
          <pc:sldMk cId="3805166058" sldId="291"/>
        </pc:sldMkLst>
      </pc:sldChg>
      <pc:sldChg chg="del">
        <pc:chgData name="Prashant Pathak" userId="cabcb847-4fef-47d3-aeed-667174b0b1a3" providerId="ADAL" clId="{646D7214-E565-4772-AF10-D40968FE3067}" dt="2024-01-10T05:01:54.981" v="0" actId="47"/>
        <pc:sldMkLst>
          <pc:docMk/>
          <pc:sldMk cId="568522068" sldId="292"/>
        </pc:sldMkLst>
      </pc:sldChg>
      <pc:sldChg chg="addSp delSp modSp new del mod ord">
        <pc:chgData name="Prashant Pathak" userId="cabcb847-4fef-47d3-aeed-667174b0b1a3" providerId="ADAL" clId="{646D7214-E565-4772-AF10-D40968FE3067}" dt="2024-01-11T06:11:34.091" v="1462" actId="2696"/>
        <pc:sldMkLst>
          <pc:docMk/>
          <pc:sldMk cId="4111921288" sldId="292"/>
        </pc:sldMkLst>
        <pc:spChg chg="mod">
          <ac:chgData name="Prashant Pathak" userId="cabcb847-4fef-47d3-aeed-667174b0b1a3" providerId="ADAL" clId="{646D7214-E565-4772-AF10-D40968FE3067}" dt="2024-01-10T16:02:15.343" v="615" actId="20577"/>
          <ac:spMkLst>
            <pc:docMk/>
            <pc:sldMk cId="4111921288" sldId="292"/>
            <ac:spMk id="2" creationId="{5CF6AE22-F1D5-4ABA-276F-C0E86E8D93B8}"/>
          </ac:spMkLst>
        </pc:spChg>
        <pc:spChg chg="mod">
          <ac:chgData name="Prashant Pathak" userId="cabcb847-4fef-47d3-aeed-667174b0b1a3" providerId="ADAL" clId="{646D7214-E565-4772-AF10-D40968FE3067}" dt="2024-01-10T16:27:56.624" v="688" actId="33524"/>
          <ac:spMkLst>
            <pc:docMk/>
            <pc:sldMk cId="4111921288" sldId="292"/>
            <ac:spMk id="3" creationId="{37FA7C55-041A-3C48-1419-6DA95AB4DF13}"/>
          </ac:spMkLst>
        </pc:spChg>
        <pc:spChg chg="add del">
          <ac:chgData name="Prashant Pathak" userId="cabcb847-4fef-47d3-aeed-667174b0b1a3" providerId="ADAL" clId="{646D7214-E565-4772-AF10-D40968FE3067}" dt="2024-01-10T16:04:59.722" v="635" actId="478"/>
          <ac:spMkLst>
            <pc:docMk/>
            <pc:sldMk cId="4111921288" sldId="292"/>
            <ac:spMk id="4" creationId="{0001CF13-7D09-EB1B-C1EC-4D6F3EA36013}"/>
          </ac:spMkLst>
        </pc:spChg>
        <pc:spChg chg="add mod">
          <ac:chgData name="Prashant Pathak" userId="cabcb847-4fef-47d3-aeed-667174b0b1a3" providerId="ADAL" clId="{646D7214-E565-4772-AF10-D40968FE3067}" dt="2024-01-10T17:27:30.948" v="791" actId="20577"/>
          <ac:spMkLst>
            <pc:docMk/>
            <pc:sldMk cId="4111921288" sldId="292"/>
            <ac:spMk id="7" creationId="{64CCAC57-B239-D000-E803-60FCF100727B}"/>
          </ac:spMkLst>
        </pc:spChg>
        <pc:picChg chg="add mod modCrop">
          <ac:chgData name="Prashant Pathak" userId="cabcb847-4fef-47d3-aeed-667174b0b1a3" providerId="ADAL" clId="{646D7214-E565-4772-AF10-D40968FE3067}" dt="2024-01-10T16:07:52.511" v="658" actId="14100"/>
          <ac:picMkLst>
            <pc:docMk/>
            <pc:sldMk cId="4111921288" sldId="292"/>
            <ac:picMk id="6" creationId="{EFCC90AE-A85F-90EF-2514-5748CEFCC664}"/>
          </ac:picMkLst>
        </pc:picChg>
      </pc:sldChg>
      <pc:sldChg chg="add">
        <pc:chgData name="Prashant Pathak" userId="cabcb847-4fef-47d3-aeed-667174b0b1a3" providerId="ADAL" clId="{646D7214-E565-4772-AF10-D40968FE3067}" dt="2024-01-11T06:11:41.083" v="1463"/>
        <pc:sldMkLst>
          <pc:docMk/>
          <pc:sldMk cId="4127831284" sldId="292"/>
        </pc:sldMkLst>
      </pc:sldChg>
      <pc:sldChg chg="add">
        <pc:chgData name="Prashant Pathak" userId="cabcb847-4fef-47d3-aeed-667174b0b1a3" providerId="ADAL" clId="{646D7214-E565-4772-AF10-D40968FE3067}" dt="2024-01-11T06:11:41.083" v="1463"/>
        <pc:sldMkLst>
          <pc:docMk/>
          <pc:sldMk cId="1320110163" sldId="293"/>
        </pc:sldMkLst>
      </pc:sldChg>
      <pc:sldChg chg="add del">
        <pc:chgData name="Prashant Pathak" userId="cabcb847-4fef-47d3-aeed-667174b0b1a3" providerId="ADAL" clId="{646D7214-E565-4772-AF10-D40968FE3067}" dt="2024-01-11T06:11:34.091" v="1462" actId="2696"/>
        <pc:sldMkLst>
          <pc:docMk/>
          <pc:sldMk cId="2680303725" sldId="293"/>
        </pc:sldMkLst>
      </pc:sldChg>
      <pc:sldChg chg="addSp delSp modSp new del mod ord modAnim">
        <pc:chgData name="Prashant Pathak" userId="cabcb847-4fef-47d3-aeed-667174b0b1a3" providerId="ADAL" clId="{646D7214-E565-4772-AF10-D40968FE3067}" dt="2024-01-11T04:24:43.561" v="1254" actId="2696"/>
        <pc:sldMkLst>
          <pc:docMk/>
          <pc:sldMk cId="3305325768" sldId="293"/>
        </pc:sldMkLst>
        <pc:spChg chg="mod">
          <ac:chgData name="Prashant Pathak" userId="cabcb847-4fef-47d3-aeed-667174b0b1a3" providerId="ADAL" clId="{646D7214-E565-4772-AF10-D40968FE3067}" dt="2024-01-10T15:55:49.331" v="596" actId="20577"/>
          <ac:spMkLst>
            <pc:docMk/>
            <pc:sldMk cId="3305325768" sldId="293"/>
            <ac:spMk id="2" creationId="{3AD51FA8-8104-D4AE-8E38-154F4140EEDF}"/>
          </ac:spMkLst>
        </pc:spChg>
        <pc:spChg chg="del">
          <ac:chgData name="Prashant Pathak" userId="cabcb847-4fef-47d3-aeed-667174b0b1a3" providerId="ADAL" clId="{646D7214-E565-4772-AF10-D40968FE3067}" dt="2024-01-10T15:55:19.131" v="589"/>
          <ac:spMkLst>
            <pc:docMk/>
            <pc:sldMk cId="3305325768" sldId="293"/>
            <ac:spMk id="3" creationId="{C5F3F604-1FD0-8298-FC21-207833924AD8}"/>
          </ac:spMkLst>
        </pc:spChg>
        <pc:spChg chg="add mod">
          <ac:chgData name="Prashant Pathak" userId="cabcb847-4fef-47d3-aeed-667174b0b1a3" providerId="ADAL" clId="{646D7214-E565-4772-AF10-D40968FE3067}" dt="2024-01-10T16:06:43.990" v="646" actId="122"/>
          <ac:spMkLst>
            <pc:docMk/>
            <pc:sldMk cId="3305325768" sldId="293"/>
            <ac:spMk id="5" creationId="{821A6E1C-6558-DA16-7150-C3D6462B7091}"/>
          </ac:spMkLst>
        </pc:spChg>
        <pc:picChg chg="add mod">
          <ac:chgData name="Prashant Pathak" userId="cabcb847-4fef-47d3-aeed-667174b0b1a3" providerId="ADAL" clId="{646D7214-E565-4772-AF10-D40968FE3067}" dt="2024-01-10T15:55:26.332" v="590" actId="1076"/>
          <ac:picMkLst>
            <pc:docMk/>
            <pc:sldMk cId="3305325768" sldId="293"/>
            <ac:picMk id="4" creationId="{5B729685-1970-3171-3AA6-414CBA3181A4}"/>
          </ac:picMkLst>
        </pc:picChg>
      </pc:sldChg>
      <pc:sldChg chg="del">
        <pc:chgData name="Prashant Pathak" userId="cabcb847-4fef-47d3-aeed-667174b0b1a3" providerId="ADAL" clId="{646D7214-E565-4772-AF10-D40968FE3067}" dt="2024-01-10T05:01:54.981" v="0" actId="47"/>
        <pc:sldMkLst>
          <pc:docMk/>
          <pc:sldMk cId="3609114497" sldId="293"/>
        </pc:sldMkLst>
      </pc:sldChg>
      <pc:sldChg chg="del">
        <pc:chgData name="Prashant Pathak" userId="cabcb847-4fef-47d3-aeed-667174b0b1a3" providerId="ADAL" clId="{646D7214-E565-4772-AF10-D40968FE3067}" dt="2024-01-10T05:01:54.981" v="0" actId="47"/>
        <pc:sldMkLst>
          <pc:docMk/>
          <pc:sldMk cId="2948241833" sldId="294"/>
        </pc:sldMkLst>
      </pc:sldChg>
      <pc:sldChg chg="addSp delSp modSp new del mod delAnim modAnim">
        <pc:chgData name="Prashant Pathak" userId="cabcb847-4fef-47d3-aeed-667174b0b1a3" providerId="ADAL" clId="{646D7214-E565-4772-AF10-D40968FE3067}" dt="2024-01-11T04:21:06.703" v="1186" actId="47"/>
        <pc:sldMkLst>
          <pc:docMk/>
          <pc:sldMk cId="3018622472" sldId="294"/>
        </pc:sldMkLst>
        <pc:spChg chg="del">
          <ac:chgData name="Prashant Pathak" userId="cabcb847-4fef-47d3-aeed-667174b0b1a3" providerId="ADAL" clId="{646D7214-E565-4772-AF10-D40968FE3067}" dt="2024-01-10T16:17:16.466" v="665"/>
          <ac:spMkLst>
            <pc:docMk/>
            <pc:sldMk cId="3018622472" sldId="294"/>
            <ac:spMk id="3" creationId="{CC7C8734-027D-279F-5327-BFB58D66813B}"/>
          </ac:spMkLst>
        </pc:spChg>
        <pc:spChg chg="add mod">
          <ac:chgData name="Prashant Pathak" userId="cabcb847-4fef-47d3-aeed-667174b0b1a3" providerId="ADAL" clId="{646D7214-E565-4772-AF10-D40968FE3067}" dt="2024-01-11T04:20:44.420" v="1171" actId="478"/>
          <ac:spMkLst>
            <pc:docMk/>
            <pc:sldMk cId="3018622472" sldId="294"/>
            <ac:spMk id="5" creationId="{9A362BE2-A4B7-C571-EC10-64A64E7E34EF}"/>
          </ac:spMkLst>
        </pc:spChg>
        <pc:spChg chg="add del mod">
          <ac:chgData name="Prashant Pathak" userId="cabcb847-4fef-47d3-aeed-667174b0b1a3" providerId="ADAL" clId="{646D7214-E565-4772-AF10-D40968FE3067}" dt="2024-01-11T04:20:48.326" v="1174"/>
          <ac:spMkLst>
            <pc:docMk/>
            <pc:sldMk cId="3018622472" sldId="294"/>
            <ac:spMk id="11" creationId="{F5E3B746-6871-5D72-3CED-03ED7078437D}"/>
          </ac:spMkLst>
        </pc:spChg>
        <pc:picChg chg="add del mod">
          <ac:chgData name="Prashant Pathak" userId="cabcb847-4fef-47d3-aeed-667174b0b1a3" providerId="ADAL" clId="{646D7214-E565-4772-AF10-D40968FE3067}" dt="2024-01-11T04:20:44.420" v="1171" actId="478"/>
          <ac:picMkLst>
            <pc:docMk/>
            <pc:sldMk cId="3018622472" sldId="294"/>
            <ac:picMk id="4" creationId="{27855A7A-05D3-5AF2-0706-4632C392EE66}"/>
          </ac:picMkLst>
        </pc:picChg>
      </pc:sldChg>
      <pc:sldChg chg="del">
        <pc:chgData name="Prashant Pathak" userId="cabcb847-4fef-47d3-aeed-667174b0b1a3" providerId="ADAL" clId="{646D7214-E565-4772-AF10-D40968FE3067}" dt="2024-01-10T05:01:54.981" v="0" actId="47"/>
        <pc:sldMkLst>
          <pc:docMk/>
          <pc:sldMk cId="2210345988" sldId="295"/>
        </pc:sldMkLst>
      </pc:sldChg>
      <pc:sldChg chg="modSp new mod modNotesTx">
        <pc:chgData name="Prashant Pathak" userId="cabcb847-4fef-47d3-aeed-667174b0b1a3" providerId="ADAL" clId="{646D7214-E565-4772-AF10-D40968FE3067}" dt="2024-01-11T06:02:35.908" v="1292" actId="20577"/>
        <pc:sldMkLst>
          <pc:docMk/>
          <pc:sldMk cId="2846461224" sldId="295"/>
        </pc:sldMkLst>
        <pc:spChg chg="mod">
          <ac:chgData name="Prashant Pathak" userId="cabcb847-4fef-47d3-aeed-667174b0b1a3" providerId="ADAL" clId="{646D7214-E565-4772-AF10-D40968FE3067}" dt="2024-01-10T17:33:40.385" v="809" actId="20577"/>
          <ac:spMkLst>
            <pc:docMk/>
            <pc:sldMk cId="2846461224" sldId="295"/>
            <ac:spMk id="2" creationId="{36021563-B6CE-BCEA-55FD-E7DD90A75024}"/>
          </ac:spMkLst>
        </pc:spChg>
        <pc:spChg chg="mod">
          <ac:chgData name="Prashant Pathak" userId="cabcb847-4fef-47d3-aeed-667174b0b1a3" providerId="ADAL" clId="{646D7214-E565-4772-AF10-D40968FE3067}" dt="2024-01-11T06:02:35.908" v="1292" actId="20577"/>
          <ac:spMkLst>
            <pc:docMk/>
            <pc:sldMk cId="2846461224" sldId="295"/>
            <ac:spMk id="3" creationId="{5D7ADEEC-116E-16D3-8B1E-4CDE3547C5DF}"/>
          </ac:spMkLst>
        </pc:spChg>
      </pc:sldChg>
      <pc:sldChg chg="del">
        <pc:chgData name="Prashant Pathak" userId="cabcb847-4fef-47d3-aeed-667174b0b1a3" providerId="ADAL" clId="{646D7214-E565-4772-AF10-D40968FE3067}" dt="2024-01-10T05:01:54.981" v="0" actId="47"/>
        <pc:sldMkLst>
          <pc:docMk/>
          <pc:sldMk cId="2034964816" sldId="296"/>
        </pc:sldMkLst>
      </pc:sldChg>
      <pc:sldChg chg="modSp new del mod">
        <pc:chgData name="Prashant Pathak" userId="cabcb847-4fef-47d3-aeed-667174b0b1a3" providerId="ADAL" clId="{646D7214-E565-4772-AF10-D40968FE3067}" dt="2024-01-11T04:24:43.561" v="1254" actId="2696"/>
        <pc:sldMkLst>
          <pc:docMk/>
          <pc:sldMk cId="2159003232" sldId="296"/>
        </pc:sldMkLst>
        <pc:spChg chg="mod">
          <ac:chgData name="Prashant Pathak" userId="cabcb847-4fef-47d3-aeed-667174b0b1a3" providerId="ADAL" clId="{646D7214-E565-4772-AF10-D40968FE3067}" dt="2024-01-10T17:35:33.562" v="818"/>
          <ac:spMkLst>
            <pc:docMk/>
            <pc:sldMk cId="2159003232" sldId="296"/>
            <ac:spMk id="2" creationId="{2CEA3658-17AD-06D2-752B-2866B1AF4932}"/>
          </ac:spMkLst>
        </pc:spChg>
        <pc:spChg chg="mod">
          <ac:chgData name="Prashant Pathak" userId="cabcb847-4fef-47d3-aeed-667174b0b1a3" providerId="ADAL" clId="{646D7214-E565-4772-AF10-D40968FE3067}" dt="2024-01-10T17:45:40.108" v="1026" actId="20577"/>
          <ac:spMkLst>
            <pc:docMk/>
            <pc:sldMk cId="2159003232" sldId="296"/>
            <ac:spMk id="3" creationId="{8FAB1FC7-5E3B-EFDF-96D3-D9765A3A461B}"/>
          </ac:spMkLst>
        </pc:spChg>
      </pc:sldChg>
      <pc:sldChg chg="modSp add mod">
        <pc:chgData name="Prashant Pathak" userId="cabcb847-4fef-47d3-aeed-667174b0b1a3" providerId="ADAL" clId="{646D7214-E565-4772-AF10-D40968FE3067}" dt="2024-01-11T04:26:05.778" v="1266" actId="20577"/>
        <pc:sldMkLst>
          <pc:docMk/>
          <pc:sldMk cId="3612398493" sldId="296"/>
        </pc:sldMkLst>
        <pc:spChg chg="mod">
          <ac:chgData name="Prashant Pathak" userId="cabcb847-4fef-47d3-aeed-667174b0b1a3" providerId="ADAL" clId="{646D7214-E565-4772-AF10-D40968FE3067}" dt="2024-01-11T04:26:05.778" v="1266" actId="20577"/>
          <ac:spMkLst>
            <pc:docMk/>
            <pc:sldMk cId="3612398493" sldId="296"/>
            <ac:spMk id="3" creationId="{8FAB1FC7-5E3B-EFDF-96D3-D9765A3A461B}"/>
          </ac:spMkLst>
        </pc:spChg>
      </pc:sldChg>
      <pc:sldChg chg="addSp delSp modSp new del mod modAnim">
        <pc:chgData name="Prashant Pathak" userId="cabcb847-4fef-47d3-aeed-667174b0b1a3" providerId="ADAL" clId="{646D7214-E565-4772-AF10-D40968FE3067}" dt="2024-01-11T04:24:43.561" v="1254" actId="2696"/>
        <pc:sldMkLst>
          <pc:docMk/>
          <pc:sldMk cId="739381304" sldId="297"/>
        </pc:sldMkLst>
        <pc:spChg chg="del">
          <ac:chgData name="Prashant Pathak" userId="cabcb847-4fef-47d3-aeed-667174b0b1a3" providerId="ADAL" clId="{646D7214-E565-4772-AF10-D40968FE3067}" dt="2024-01-10T17:41:15.690" v="929"/>
          <ac:spMkLst>
            <pc:docMk/>
            <pc:sldMk cId="739381304" sldId="297"/>
            <ac:spMk id="3" creationId="{C8616DB4-F04B-301A-2535-B963A6CBC7D5}"/>
          </ac:spMkLst>
        </pc:spChg>
        <pc:spChg chg="add mod">
          <ac:chgData name="Prashant Pathak" userId="cabcb847-4fef-47d3-aeed-667174b0b1a3" providerId="ADAL" clId="{646D7214-E565-4772-AF10-D40968FE3067}" dt="2024-01-10T17:42:18.179" v="1012" actId="20577"/>
          <ac:spMkLst>
            <pc:docMk/>
            <pc:sldMk cId="739381304" sldId="297"/>
            <ac:spMk id="5" creationId="{06DF7E21-FE12-7F2E-0164-C8CA83D513C2}"/>
          </ac:spMkLst>
        </pc:spChg>
        <pc:spChg chg="add mod">
          <ac:chgData name="Prashant Pathak" userId="cabcb847-4fef-47d3-aeed-667174b0b1a3" providerId="ADAL" clId="{646D7214-E565-4772-AF10-D40968FE3067}" dt="2024-01-10T17:47:34.964" v="1048" actId="20577"/>
          <ac:spMkLst>
            <pc:docMk/>
            <pc:sldMk cId="739381304" sldId="297"/>
            <ac:spMk id="6" creationId="{7E1D8896-1711-E402-38C8-A400E7BD1E00}"/>
          </ac:spMkLst>
        </pc:spChg>
        <pc:picChg chg="add mod">
          <ac:chgData name="Prashant Pathak" userId="cabcb847-4fef-47d3-aeed-667174b0b1a3" providerId="ADAL" clId="{646D7214-E565-4772-AF10-D40968FE3067}" dt="2024-01-10T17:45:50.555" v="1028" actId="14100"/>
          <ac:picMkLst>
            <pc:docMk/>
            <pc:sldMk cId="739381304" sldId="297"/>
            <ac:picMk id="4" creationId="{714666D9-701F-FC16-BBC0-DCC938CA54E7}"/>
          </ac:picMkLst>
        </pc:picChg>
      </pc:sldChg>
      <pc:sldChg chg="add">
        <pc:chgData name="Prashant Pathak" userId="cabcb847-4fef-47d3-aeed-667174b0b1a3" providerId="ADAL" clId="{646D7214-E565-4772-AF10-D40968FE3067}" dt="2024-01-11T04:24:46.871" v="1255"/>
        <pc:sldMkLst>
          <pc:docMk/>
          <pc:sldMk cId="4037355233" sldId="297"/>
        </pc:sldMkLst>
      </pc:sldChg>
      <pc:sldChg chg="modSp new del mod">
        <pc:chgData name="Prashant Pathak" userId="cabcb847-4fef-47d3-aeed-667174b0b1a3" providerId="ADAL" clId="{646D7214-E565-4772-AF10-D40968FE3067}" dt="2024-01-11T04:24:43.561" v="1254" actId="2696"/>
        <pc:sldMkLst>
          <pc:docMk/>
          <pc:sldMk cId="1547006031" sldId="298"/>
        </pc:sldMkLst>
        <pc:spChg chg="mod">
          <ac:chgData name="Prashant Pathak" userId="cabcb847-4fef-47d3-aeed-667174b0b1a3" providerId="ADAL" clId="{646D7214-E565-4772-AF10-D40968FE3067}" dt="2024-01-10T17:53:33.405" v="1140"/>
          <ac:spMkLst>
            <pc:docMk/>
            <pc:sldMk cId="1547006031" sldId="298"/>
            <ac:spMk id="2" creationId="{D4026214-3277-CB13-253B-94602277D9F5}"/>
          </ac:spMkLst>
        </pc:spChg>
        <pc:spChg chg="mod">
          <ac:chgData name="Prashant Pathak" userId="cabcb847-4fef-47d3-aeed-667174b0b1a3" providerId="ADAL" clId="{646D7214-E565-4772-AF10-D40968FE3067}" dt="2024-01-10T18:03:28.561" v="1161" actId="403"/>
          <ac:spMkLst>
            <pc:docMk/>
            <pc:sldMk cId="1547006031" sldId="298"/>
            <ac:spMk id="3" creationId="{FE8CEE63-F01C-CA65-1FF3-7A2FF441032A}"/>
          </ac:spMkLst>
        </pc:spChg>
      </pc:sldChg>
      <pc:sldChg chg="add">
        <pc:chgData name="Prashant Pathak" userId="cabcb847-4fef-47d3-aeed-667174b0b1a3" providerId="ADAL" clId="{646D7214-E565-4772-AF10-D40968FE3067}" dt="2024-01-11T04:24:46.871" v="1255"/>
        <pc:sldMkLst>
          <pc:docMk/>
          <pc:sldMk cId="1944947207" sldId="298"/>
        </pc:sldMkLst>
      </pc:sldChg>
      <pc:sldChg chg="modSp new del mod modNotesTx">
        <pc:chgData name="Prashant Pathak" userId="cabcb847-4fef-47d3-aeed-667174b0b1a3" providerId="ADAL" clId="{646D7214-E565-4772-AF10-D40968FE3067}" dt="2024-01-11T04:24:43.561" v="1254" actId="2696"/>
        <pc:sldMkLst>
          <pc:docMk/>
          <pc:sldMk cId="19695325" sldId="299"/>
        </pc:sldMkLst>
        <pc:spChg chg="mod">
          <ac:chgData name="Prashant Pathak" userId="cabcb847-4fef-47d3-aeed-667174b0b1a3" providerId="ADAL" clId="{646D7214-E565-4772-AF10-D40968FE3067}" dt="2024-01-10T18:03:41.389" v="1165" actId="20577"/>
          <ac:spMkLst>
            <pc:docMk/>
            <pc:sldMk cId="19695325" sldId="299"/>
            <ac:spMk id="3" creationId="{22DE83CD-7EEE-BEE1-D59F-EB26861D33CA}"/>
          </ac:spMkLst>
        </pc:spChg>
      </pc:sldChg>
      <pc:sldChg chg="add">
        <pc:chgData name="Prashant Pathak" userId="cabcb847-4fef-47d3-aeed-667174b0b1a3" providerId="ADAL" clId="{646D7214-E565-4772-AF10-D40968FE3067}" dt="2024-01-11T04:24:46.871" v="1255"/>
        <pc:sldMkLst>
          <pc:docMk/>
          <pc:sldMk cId="2381432199" sldId="299"/>
        </pc:sldMkLst>
      </pc:sldChg>
      <pc:sldChg chg="new">
        <pc:chgData name="Prashant Pathak" userId="cabcb847-4fef-47d3-aeed-667174b0b1a3" providerId="ADAL" clId="{646D7214-E565-4772-AF10-D40968FE3067}" dt="2024-01-11T04:26:38.666" v="1267" actId="680"/>
        <pc:sldMkLst>
          <pc:docMk/>
          <pc:sldMk cId="119666045" sldId="300"/>
        </pc:sldMkLst>
      </pc:sldChg>
      <pc:sldChg chg="new">
        <pc:chgData name="Prashant Pathak" userId="cabcb847-4fef-47d3-aeed-667174b0b1a3" providerId="ADAL" clId="{646D7214-E565-4772-AF10-D40968FE3067}" dt="2024-01-11T04:26:41.326" v="1268" actId="680"/>
        <pc:sldMkLst>
          <pc:docMk/>
          <pc:sldMk cId="269931293" sldId="301"/>
        </pc:sldMkLst>
      </pc:sldChg>
      <pc:sldChg chg="modSp new mod">
        <pc:chgData name="Prashant Pathak" userId="cabcb847-4fef-47d3-aeed-667174b0b1a3" providerId="ADAL" clId="{646D7214-E565-4772-AF10-D40968FE3067}" dt="2024-01-11T06:10:05.599" v="1422" actId="20577"/>
        <pc:sldMkLst>
          <pc:docMk/>
          <pc:sldMk cId="4275988373" sldId="302"/>
        </pc:sldMkLst>
        <pc:spChg chg="mod">
          <ac:chgData name="Prashant Pathak" userId="cabcb847-4fef-47d3-aeed-667174b0b1a3" providerId="ADAL" clId="{646D7214-E565-4772-AF10-D40968FE3067}" dt="2024-01-11T06:04:26.043" v="1352" actId="20577"/>
          <ac:spMkLst>
            <pc:docMk/>
            <pc:sldMk cId="4275988373" sldId="302"/>
            <ac:spMk id="2" creationId="{2CD6557F-B618-7FC8-98A7-56856C049A84}"/>
          </ac:spMkLst>
        </pc:spChg>
        <pc:spChg chg="mod">
          <ac:chgData name="Prashant Pathak" userId="cabcb847-4fef-47d3-aeed-667174b0b1a3" providerId="ADAL" clId="{646D7214-E565-4772-AF10-D40968FE3067}" dt="2024-01-11T06:10:05.599" v="1422" actId="20577"/>
          <ac:spMkLst>
            <pc:docMk/>
            <pc:sldMk cId="4275988373" sldId="302"/>
            <ac:spMk id="3" creationId="{7798A0B2-B9D4-AE74-9A34-9BBFD3A71828}"/>
          </ac:spMkLst>
        </pc:spChg>
      </pc:sldChg>
      <pc:sldChg chg="modSp new mod">
        <pc:chgData name="Prashant Pathak" userId="cabcb847-4fef-47d3-aeed-667174b0b1a3" providerId="ADAL" clId="{646D7214-E565-4772-AF10-D40968FE3067}" dt="2024-01-11T06:10:52.121" v="1461" actId="20577"/>
        <pc:sldMkLst>
          <pc:docMk/>
          <pc:sldMk cId="3859432414" sldId="303"/>
        </pc:sldMkLst>
        <pc:spChg chg="mod">
          <ac:chgData name="Prashant Pathak" userId="cabcb847-4fef-47d3-aeed-667174b0b1a3" providerId="ADAL" clId="{646D7214-E565-4772-AF10-D40968FE3067}" dt="2024-01-11T06:10:45.686" v="1445" actId="20577"/>
          <ac:spMkLst>
            <pc:docMk/>
            <pc:sldMk cId="3859432414" sldId="303"/>
            <ac:spMk id="2" creationId="{992D07CB-D046-EC60-698F-C2AFD38B584D}"/>
          </ac:spMkLst>
        </pc:spChg>
        <pc:spChg chg="mod">
          <ac:chgData name="Prashant Pathak" userId="cabcb847-4fef-47d3-aeed-667174b0b1a3" providerId="ADAL" clId="{646D7214-E565-4772-AF10-D40968FE3067}" dt="2024-01-11T06:10:52.121" v="1461" actId="20577"/>
          <ac:spMkLst>
            <pc:docMk/>
            <pc:sldMk cId="3859432414" sldId="303"/>
            <ac:spMk id="3" creationId="{C48B288F-DC87-BA38-5CCE-87DE4DD64B1E}"/>
          </ac:spMkLst>
        </pc:spChg>
      </pc:sldChg>
    </pc:docChg>
  </pc:docChgLst>
  <pc:docChgLst>
    <pc:chgData name="Prashant Pathak" userId="cabcb847-4fef-47d3-aeed-667174b0b1a3" providerId="ADAL" clId="{DB114B15-B036-4CEC-BDE8-EEE68090C8C1}"/>
    <pc:docChg chg="delSld modSld">
      <pc:chgData name="Prashant Pathak" userId="cabcb847-4fef-47d3-aeed-667174b0b1a3" providerId="ADAL" clId="{DB114B15-B036-4CEC-BDE8-EEE68090C8C1}" dt="2024-01-06T08:31:59.299" v="7" actId="47"/>
      <pc:docMkLst>
        <pc:docMk/>
      </pc:docMkLst>
      <pc:sldChg chg="modSp mod">
        <pc:chgData name="Prashant Pathak" userId="cabcb847-4fef-47d3-aeed-667174b0b1a3" providerId="ADAL" clId="{DB114B15-B036-4CEC-BDE8-EEE68090C8C1}" dt="2024-01-06T08:31:51.295" v="6" actId="20577"/>
        <pc:sldMkLst>
          <pc:docMk/>
          <pc:sldMk cId="3869838968" sldId="256"/>
        </pc:sldMkLst>
        <pc:spChg chg="mod">
          <ac:chgData name="Prashant Pathak" userId="cabcb847-4fef-47d3-aeed-667174b0b1a3" providerId="ADAL" clId="{DB114B15-B036-4CEC-BDE8-EEE68090C8C1}" dt="2024-01-06T08:31:51.295" v="6" actId="20577"/>
          <ac:spMkLst>
            <pc:docMk/>
            <pc:sldMk cId="3869838968" sldId="256"/>
            <ac:spMk id="3" creationId="{E26D1535-9139-B26F-1EA8-7C97AA0049F2}"/>
          </ac:spMkLst>
        </pc:spChg>
      </pc:sldChg>
      <pc:sldChg chg="del">
        <pc:chgData name="Prashant Pathak" userId="cabcb847-4fef-47d3-aeed-667174b0b1a3" providerId="ADAL" clId="{DB114B15-B036-4CEC-BDE8-EEE68090C8C1}" dt="2024-01-06T08:31:37.356" v="0" actId="2696"/>
        <pc:sldMkLst>
          <pc:docMk/>
          <pc:sldMk cId="3260067805" sldId="258"/>
        </pc:sldMkLst>
      </pc:sldChg>
      <pc:sldChg chg="del">
        <pc:chgData name="Prashant Pathak" userId="cabcb847-4fef-47d3-aeed-667174b0b1a3" providerId="ADAL" clId="{DB114B15-B036-4CEC-BDE8-EEE68090C8C1}" dt="2024-01-06T08:31:59.299" v="7" actId="47"/>
        <pc:sldMkLst>
          <pc:docMk/>
          <pc:sldMk cId="3515829130" sldId="259"/>
        </pc:sldMkLst>
      </pc:sldChg>
      <pc:sldChg chg="del">
        <pc:chgData name="Prashant Pathak" userId="cabcb847-4fef-47d3-aeed-667174b0b1a3" providerId="ADAL" clId="{DB114B15-B036-4CEC-BDE8-EEE68090C8C1}" dt="2024-01-06T08:31:37.356" v="0" actId="2696"/>
        <pc:sldMkLst>
          <pc:docMk/>
          <pc:sldMk cId="1549218075" sldId="262"/>
        </pc:sldMkLst>
      </pc:sldChg>
      <pc:sldChg chg="del">
        <pc:chgData name="Prashant Pathak" userId="cabcb847-4fef-47d3-aeed-667174b0b1a3" providerId="ADAL" clId="{DB114B15-B036-4CEC-BDE8-EEE68090C8C1}" dt="2024-01-06T08:31:37.356" v="0" actId="2696"/>
        <pc:sldMkLst>
          <pc:docMk/>
          <pc:sldMk cId="1440083139" sldId="264"/>
        </pc:sldMkLst>
      </pc:sldChg>
      <pc:sldChg chg="del">
        <pc:chgData name="Prashant Pathak" userId="cabcb847-4fef-47d3-aeed-667174b0b1a3" providerId="ADAL" clId="{DB114B15-B036-4CEC-BDE8-EEE68090C8C1}" dt="2024-01-06T08:31:37.356" v="0" actId="2696"/>
        <pc:sldMkLst>
          <pc:docMk/>
          <pc:sldMk cId="2203938023" sldId="265"/>
        </pc:sldMkLst>
      </pc:sldChg>
      <pc:sldChg chg="del">
        <pc:chgData name="Prashant Pathak" userId="cabcb847-4fef-47d3-aeed-667174b0b1a3" providerId="ADAL" clId="{DB114B15-B036-4CEC-BDE8-EEE68090C8C1}" dt="2024-01-06T08:31:37.356" v="0" actId="2696"/>
        <pc:sldMkLst>
          <pc:docMk/>
          <pc:sldMk cId="1436578608" sldId="266"/>
        </pc:sldMkLst>
      </pc:sldChg>
      <pc:sldChg chg="del">
        <pc:chgData name="Prashant Pathak" userId="cabcb847-4fef-47d3-aeed-667174b0b1a3" providerId="ADAL" clId="{DB114B15-B036-4CEC-BDE8-EEE68090C8C1}" dt="2024-01-06T08:31:37.356" v="0" actId="2696"/>
        <pc:sldMkLst>
          <pc:docMk/>
          <pc:sldMk cId="517822808" sldId="267"/>
        </pc:sldMkLst>
      </pc:sldChg>
      <pc:sldChg chg="del">
        <pc:chgData name="Prashant Pathak" userId="cabcb847-4fef-47d3-aeed-667174b0b1a3" providerId="ADAL" clId="{DB114B15-B036-4CEC-BDE8-EEE68090C8C1}" dt="2024-01-06T08:31:37.356" v="0" actId="2696"/>
        <pc:sldMkLst>
          <pc:docMk/>
          <pc:sldMk cId="153975094" sldId="268"/>
        </pc:sldMkLst>
      </pc:sldChg>
      <pc:sldChg chg="del">
        <pc:chgData name="Prashant Pathak" userId="cabcb847-4fef-47d3-aeed-667174b0b1a3" providerId="ADAL" clId="{DB114B15-B036-4CEC-BDE8-EEE68090C8C1}" dt="2024-01-06T08:31:37.356" v="0" actId="2696"/>
        <pc:sldMkLst>
          <pc:docMk/>
          <pc:sldMk cId="4139425189" sldId="269"/>
        </pc:sldMkLst>
      </pc:sldChg>
      <pc:sldChg chg="del">
        <pc:chgData name="Prashant Pathak" userId="cabcb847-4fef-47d3-aeed-667174b0b1a3" providerId="ADAL" clId="{DB114B15-B036-4CEC-BDE8-EEE68090C8C1}" dt="2024-01-06T08:31:37.356" v="0" actId="2696"/>
        <pc:sldMkLst>
          <pc:docMk/>
          <pc:sldMk cId="4086324281" sldId="270"/>
        </pc:sldMkLst>
      </pc:sldChg>
      <pc:sldChg chg="del">
        <pc:chgData name="Prashant Pathak" userId="cabcb847-4fef-47d3-aeed-667174b0b1a3" providerId="ADAL" clId="{DB114B15-B036-4CEC-BDE8-EEE68090C8C1}" dt="2024-01-06T08:31:37.356" v="0" actId="2696"/>
        <pc:sldMkLst>
          <pc:docMk/>
          <pc:sldMk cId="2369094345" sldId="271"/>
        </pc:sldMkLst>
      </pc:sldChg>
      <pc:sldChg chg="del">
        <pc:chgData name="Prashant Pathak" userId="cabcb847-4fef-47d3-aeed-667174b0b1a3" providerId="ADAL" clId="{DB114B15-B036-4CEC-BDE8-EEE68090C8C1}" dt="2024-01-06T08:31:37.356" v="0" actId="2696"/>
        <pc:sldMkLst>
          <pc:docMk/>
          <pc:sldMk cId="817551971" sldId="272"/>
        </pc:sldMkLst>
      </pc:sldChg>
      <pc:sldChg chg="del">
        <pc:chgData name="Prashant Pathak" userId="cabcb847-4fef-47d3-aeed-667174b0b1a3" providerId="ADAL" clId="{DB114B15-B036-4CEC-BDE8-EEE68090C8C1}" dt="2024-01-06T08:31:37.356" v="0" actId="2696"/>
        <pc:sldMkLst>
          <pc:docMk/>
          <pc:sldMk cId="16008300" sldId="273"/>
        </pc:sldMkLst>
      </pc:sldChg>
      <pc:sldChg chg="del">
        <pc:chgData name="Prashant Pathak" userId="cabcb847-4fef-47d3-aeed-667174b0b1a3" providerId="ADAL" clId="{DB114B15-B036-4CEC-BDE8-EEE68090C8C1}" dt="2024-01-06T08:31:37.356" v="0" actId="2696"/>
        <pc:sldMkLst>
          <pc:docMk/>
          <pc:sldMk cId="3528664227" sldId="274"/>
        </pc:sldMkLst>
      </pc:sldChg>
      <pc:sldChg chg="del">
        <pc:chgData name="Prashant Pathak" userId="cabcb847-4fef-47d3-aeed-667174b0b1a3" providerId="ADAL" clId="{DB114B15-B036-4CEC-BDE8-EEE68090C8C1}" dt="2024-01-06T08:31:37.356" v="0" actId="2696"/>
        <pc:sldMkLst>
          <pc:docMk/>
          <pc:sldMk cId="2314316536" sldId="275"/>
        </pc:sldMkLst>
      </pc:sldChg>
      <pc:sldChg chg="del">
        <pc:chgData name="Prashant Pathak" userId="cabcb847-4fef-47d3-aeed-667174b0b1a3" providerId="ADAL" clId="{DB114B15-B036-4CEC-BDE8-EEE68090C8C1}" dt="2024-01-06T08:31:37.356" v="0" actId="2696"/>
        <pc:sldMkLst>
          <pc:docMk/>
          <pc:sldMk cId="1567518962" sldId="276"/>
        </pc:sldMkLst>
      </pc:sldChg>
      <pc:sldChg chg="del">
        <pc:chgData name="Prashant Pathak" userId="cabcb847-4fef-47d3-aeed-667174b0b1a3" providerId="ADAL" clId="{DB114B15-B036-4CEC-BDE8-EEE68090C8C1}" dt="2024-01-06T08:31:37.356" v="0" actId="2696"/>
        <pc:sldMkLst>
          <pc:docMk/>
          <pc:sldMk cId="129325945" sldId="277"/>
        </pc:sldMkLst>
      </pc:sldChg>
    </pc:docChg>
  </pc:docChgLst>
  <pc:docChgLst>
    <pc:chgData name="Prashant Pathak" userId="cabcb847-4fef-47d3-aeed-667174b0b1a3" providerId="ADAL" clId="{3E52E6CD-79F9-472E-8798-8E6B833E1EBA}"/>
    <pc:docChg chg="undo custSel delSld modSld">
      <pc:chgData name="Prashant Pathak" userId="cabcb847-4fef-47d3-aeed-667174b0b1a3" providerId="ADAL" clId="{3E52E6CD-79F9-472E-8798-8E6B833E1EBA}" dt="2024-01-07T06:24:16.629" v="74" actId="20577"/>
      <pc:docMkLst>
        <pc:docMk/>
      </pc:docMkLst>
      <pc:sldChg chg="modSp mod">
        <pc:chgData name="Prashant Pathak" userId="cabcb847-4fef-47d3-aeed-667174b0b1a3" providerId="ADAL" clId="{3E52E6CD-79F9-472E-8798-8E6B833E1EBA}" dt="2024-01-07T06:19:35.306" v="4"/>
        <pc:sldMkLst>
          <pc:docMk/>
          <pc:sldMk cId="2210573851" sldId="257"/>
        </pc:sldMkLst>
        <pc:spChg chg="mod">
          <ac:chgData name="Prashant Pathak" userId="cabcb847-4fef-47d3-aeed-667174b0b1a3" providerId="ADAL" clId="{3E52E6CD-79F9-472E-8798-8E6B833E1EBA}" dt="2024-01-07T06:19:35.306" v="4"/>
          <ac:spMkLst>
            <pc:docMk/>
            <pc:sldMk cId="2210573851" sldId="257"/>
            <ac:spMk id="2" creationId="{B41DD4CF-103B-6F4D-F10D-25065C40338A}"/>
          </ac:spMkLst>
        </pc:spChg>
      </pc:sldChg>
      <pc:sldChg chg="del">
        <pc:chgData name="Prashant Pathak" userId="cabcb847-4fef-47d3-aeed-667174b0b1a3" providerId="ADAL" clId="{3E52E6CD-79F9-472E-8798-8E6B833E1EBA}" dt="2024-01-07T06:19:23.088" v="1" actId="47"/>
        <pc:sldMkLst>
          <pc:docMk/>
          <pc:sldMk cId="2744969968" sldId="260"/>
        </pc:sldMkLst>
      </pc:sldChg>
      <pc:sldChg chg="del">
        <pc:chgData name="Prashant Pathak" userId="cabcb847-4fef-47d3-aeed-667174b0b1a3" providerId="ADAL" clId="{3E52E6CD-79F9-472E-8798-8E6B833E1EBA}" dt="2024-01-07T06:19:21.230" v="0" actId="47"/>
        <pc:sldMkLst>
          <pc:docMk/>
          <pc:sldMk cId="2918905951" sldId="278"/>
        </pc:sldMkLst>
      </pc:sldChg>
      <pc:sldChg chg="del">
        <pc:chgData name="Prashant Pathak" userId="cabcb847-4fef-47d3-aeed-667174b0b1a3" providerId="ADAL" clId="{3E52E6CD-79F9-472E-8798-8E6B833E1EBA}" dt="2024-01-07T06:19:21.230" v="0" actId="47"/>
        <pc:sldMkLst>
          <pc:docMk/>
          <pc:sldMk cId="1102449848" sldId="279"/>
        </pc:sldMkLst>
      </pc:sldChg>
      <pc:sldChg chg="del">
        <pc:chgData name="Prashant Pathak" userId="cabcb847-4fef-47d3-aeed-667174b0b1a3" providerId="ADAL" clId="{3E52E6CD-79F9-472E-8798-8E6B833E1EBA}" dt="2024-01-07T06:19:21.230" v="0" actId="47"/>
        <pc:sldMkLst>
          <pc:docMk/>
          <pc:sldMk cId="2835674005" sldId="280"/>
        </pc:sldMkLst>
      </pc:sldChg>
      <pc:sldChg chg="del">
        <pc:chgData name="Prashant Pathak" userId="cabcb847-4fef-47d3-aeed-667174b0b1a3" providerId="ADAL" clId="{3E52E6CD-79F9-472E-8798-8E6B833E1EBA}" dt="2024-01-07T06:19:21.230" v="0" actId="47"/>
        <pc:sldMkLst>
          <pc:docMk/>
          <pc:sldMk cId="869811095" sldId="281"/>
        </pc:sldMkLst>
      </pc:sldChg>
      <pc:sldChg chg="del">
        <pc:chgData name="Prashant Pathak" userId="cabcb847-4fef-47d3-aeed-667174b0b1a3" providerId="ADAL" clId="{3E52E6CD-79F9-472E-8798-8E6B833E1EBA}" dt="2024-01-07T06:19:21.230" v="0" actId="47"/>
        <pc:sldMkLst>
          <pc:docMk/>
          <pc:sldMk cId="4248099763" sldId="282"/>
        </pc:sldMkLst>
      </pc:sldChg>
      <pc:sldChg chg="del">
        <pc:chgData name="Prashant Pathak" userId="cabcb847-4fef-47d3-aeed-667174b0b1a3" providerId="ADAL" clId="{3E52E6CD-79F9-472E-8798-8E6B833E1EBA}" dt="2024-01-07T06:19:21.230" v="0" actId="47"/>
        <pc:sldMkLst>
          <pc:docMk/>
          <pc:sldMk cId="1890284934" sldId="283"/>
        </pc:sldMkLst>
      </pc:sldChg>
      <pc:sldChg chg="modSp mod">
        <pc:chgData name="Prashant Pathak" userId="cabcb847-4fef-47d3-aeed-667174b0b1a3" providerId="ADAL" clId="{3E52E6CD-79F9-472E-8798-8E6B833E1EBA}" dt="2024-01-07T06:24:16.629" v="74" actId="20577"/>
        <pc:sldMkLst>
          <pc:docMk/>
          <pc:sldMk cId="1200027443" sldId="284"/>
        </pc:sldMkLst>
        <pc:spChg chg="mod">
          <ac:chgData name="Prashant Pathak" userId="cabcb847-4fef-47d3-aeed-667174b0b1a3" providerId="ADAL" clId="{3E52E6CD-79F9-472E-8798-8E6B833E1EBA}" dt="2024-01-07T06:19:53.501" v="8"/>
          <ac:spMkLst>
            <pc:docMk/>
            <pc:sldMk cId="1200027443" sldId="284"/>
            <ac:spMk id="2" creationId="{366236E4-ADA5-2892-7220-620C3C3BE7EA}"/>
          </ac:spMkLst>
        </pc:spChg>
        <pc:spChg chg="mod">
          <ac:chgData name="Prashant Pathak" userId="cabcb847-4fef-47d3-aeed-667174b0b1a3" providerId="ADAL" clId="{3E52E6CD-79F9-472E-8798-8E6B833E1EBA}" dt="2024-01-07T06:24:16.629" v="74" actId="20577"/>
          <ac:spMkLst>
            <pc:docMk/>
            <pc:sldMk cId="1200027443" sldId="284"/>
            <ac:spMk id="3" creationId="{F3CA0DA4-6244-F32B-7A9E-5345579F1561}"/>
          </ac:spMkLst>
        </pc:spChg>
      </pc:sldChg>
    </pc:docChg>
  </pc:docChgLst>
  <pc:docChgLst>
    <pc:chgData name="Prashant Pathak" userId="cabcb847-4fef-47d3-aeed-667174b0b1a3" providerId="ADAL" clId="{6449EC29-A098-49E4-A548-C0645CBC638A}"/>
    <pc:docChg chg="undo custSel addSld delSld modSld sldOrd">
      <pc:chgData name="Prashant Pathak" userId="cabcb847-4fef-47d3-aeed-667174b0b1a3" providerId="ADAL" clId="{6449EC29-A098-49E4-A548-C0645CBC638A}" dt="2024-01-08T12:30:17.653" v="977" actId="20577"/>
      <pc:docMkLst>
        <pc:docMk/>
      </pc:docMkLst>
      <pc:sldChg chg="del">
        <pc:chgData name="Prashant Pathak" userId="cabcb847-4fef-47d3-aeed-667174b0b1a3" providerId="ADAL" clId="{6449EC29-A098-49E4-A548-C0645CBC638A}" dt="2024-01-08T10:36:26.599" v="0" actId="47"/>
        <pc:sldMkLst>
          <pc:docMk/>
          <pc:sldMk cId="2210573851" sldId="257"/>
        </pc:sldMkLst>
      </pc:sldChg>
      <pc:sldChg chg="addSp modSp mod">
        <pc:chgData name="Prashant Pathak" userId="cabcb847-4fef-47d3-aeed-667174b0b1a3" providerId="ADAL" clId="{6449EC29-A098-49E4-A548-C0645CBC638A}" dt="2024-01-08T10:53:07.079" v="290" actId="1076"/>
        <pc:sldMkLst>
          <pc:docMk/>
          <pc:sldMk cId="1200027443" sldId="284"/>
        </pc:sldMkLst>
        <pc:spChg chg="mod">
          <ac:chgData name="Prashant Pathak" userId="cabcb847-4fef-47d3-aeed-667174b0b1a3" providerId="ADAL" clId="{6449EC29-A098-49E4-A548-C0645CBC638A}" dt="2024-01-08T10:37:03.960" v="41" actId="20577"/>
          <ac:spMkLst>
            <pc:docMk/>
            <pc:sldMk cId="1200027443" sldId="284"/>
            <ac:spMk id="2" creationId="{366236E4-ADA5-2892-7220-620C3C3BE7EA}"/>
          </ac:spMkLst>
        </pc:spChg>
        <pc:spChg chg="mod">
          <ac:chgData name="Prashant Pathak" userId="cabcb847-4fef-47d3-aeed-667174b0b1a3" providerId="ADAL" clId="{6449EC29-A098-49E4-A548-C0645CBC638A}" dt="2024-01-08T10:38:36.234" v="191" actId="33524"/>
          <ac:spMkLst>
            <pc:docMk/>
            <pc:sldMk cId="1200027443" sldId="284"/>
            <ac:spMk id="3" creationId="{F3CA0DA4-6244-F32B-7A9E-5345579F1561}"/>
          </ac:spMkLst>
        </pc:spChg>
        <pc:picChg chg="add mod">
          <ac:chgData name="Prashant Pathak" userId="cabcb847-4fef-47d3-aeed-667174b0b1a3" providerId="ADAL" clId="{6449EC29-A098-49E4-A548-C0645CBC638A}" dt="2024-01-08T10:53:07.079" v="290" actId="1076"/>
          <ac:picMkLst>
            <pc:docMk/>
            <pc:sldMk cId="1200027443" sldId="284"/>
            <ac:picMk id="5" creationId="{C0840015-DC21-395E-964A-51BD6B8102F1}"/>
          </ac:picMkLst>
        </pc:picChg>
      </pc:sldChg>
      <pc:sldChg chg="modSp new mod ord">
        <pc:chgData name="Prashant Pathak" userId="cabcb847-4fef-47d3-aeed-667174b0b1a3" providerId="ADAL" clId="{6449EC29-A098-49E4-A548-C0645CBC638A}" dt="2024-01-08T10:40:16.019" v="285" actId="20577"/>
        <pc:sldMkLst>
          <pc:docMk/>
          <pc:sldMk cId="1393729577" sldId="285"/>
        </pc:sldMkLst>
        <pc:spChg chg="mod">
          <ac:chgData name="Prashant Pathak" userId="cabcb847-4fef-47d3-aeed-667174b0b1a3" providerId="ADAL" clId="{6449EC29-A098-49E4-A548-C0645CBC638A}" dt="2024-01-08T10:40:16.019" v="285" actId="20577"/>
          <ac:spMkLst>
            <pc:docMk/>
            <pc:sldMk cId="1393729577" sldId="285"/>
            <ac:spMk id="3" creationId="{7E6CE8C9-8314-4F56-318A-4A05EBC39B19}"/>
          </ac:spMkLst>
        </pc:spChg>
      </pc:sldChg>
      <pc:sldChg chg="addSp modSp new mod">
        <pc:chgData name="Prashant Pathak" userId="cabcb847-4fef-47d3-aeed-667174b0b1a3" providerId="ADAL" clId="{6449EC29-A098-49E4-A548-C0645CBC638A}" dt="2024-01-08T11:16:19.275" v="293" actId="1076"/>
        <pc:sldMkLst>
          <pc:docMk/>
          <pc:sldMk cId="1611151157" sldId="286"/>
        </pc:sldMkLst>
        <pc:picChg chg="add mod">
          <ac:chgData name="Prashant Pathak" userId="cabcb847-4fef-47d3-aeed-667174b0b1a3" providerId="ADAL" clId="{6449EC29-A098-49E4-A548-C0645CBC638A}" dt="2024-01-08T11:16:19.275" v="293" actId="1076"/>
          <ac:picMkLst>
            <pc:docMk/>
            <pc:sldMk cId="1611151157" sldId="286"/>
            <ac:picMk id="5" creationId="{25B5E22B-1994-7EE2-2E02-B7CEA190DAD0}"/>
          </ac:picMkLst>
        </pc:picChg>
      </pc:sldChg>
      <pc:sldChg chg="addSp modSp new mod">
        <pc:chgData name="Prashant Pathak" userId="cabcb847-4fef-47d3-aeed-667174b0b1a3" providerId="ADAL" clId="{6449EC29-A098-49E4-A548-C0645CBC638A}" dt="2024-01-08T11:16:51.106" v="297" actId="1076"/>
        <pc:sldMkLst>
          <pc:docMk/>
          <pc:sldMk cId="3466673586" sldId="287"/>
        </pc:sldMkLst>
        <pc:picChg chg="add mod">
          <ac:chgData name="Prashant Pathak" userId="cabcb847-4fef-47d3-aeed-667174b0b1a3" providerId="ADAL" clId="{6449EC29-A098-49E4-A548-C0645CBC638A}" dt="2024-01-08T11:16:51.106" v="297" actId="1076"/>
          <ac:picMkLst>
            <pc:docMk/>
            <pc:sldMk cId="3466673586" sldId="287"/>
            <ac:picMk id="5" creationId="{0805A560-E827-4C3A-9DBA-69390BD6DF39}"/>
          </ac:picMkLst>
        </pc:picChg>
      </pc:sldChg>
      <pc:sldChg chg="addSp delSp modSp new mod">
        <pc:chgData name="Prashant Pathak" userId="cabcb847-4fef-47d3-aeed-667174b0b1a3" providerId="ADAL" clId="{6449EC29-A098-49E4-A548-C0645CBC638A}" dt="2024-01-08T11:43:04.682" v="370" actId="20577"/>
        <pc:sldMkLst>
          <pc:docMk/>
          <pc:sldMk cId="2478798689" sldId="288"/>
        </pc:sldMkLst>
        <pc:spChg chg="mod">
          <ac:chgData name="Prashant Pathak" userId="cabcb847-4fef-47d3-aeed-667174b0b1a3" providerId="ADAL" clId="{6449EC29-A098-49E4-A548-C0645CBC638A}" dt="2024-01-08T11:41:45.315" v="325" actId="20577"/>
          <ac:spMkLst>
            <pc:docMk/>
            <pc:sldMk cId="2478798689" sldId="288"/>
            <ac:spMk id="2" creationId="{79D8EE91-58B0-9E4A-906A-62E82CCC1AE3}"/>
          </ac:spMkLst>
        </pc:spChg>
        <pc:spChg chg="del">
          <ac:chgData name="Prashant Pathak" userId="cabcb847-4fef-47d3-aeed-667174b0b1a3" providerId="ADAL" clId="{6449EC29-A098-49E4-A548-C0645CBC638A}" dt="2024-01-08T11:42:24.508" v="326" actId="22"/>
          <ac:spMkLst>
            <pc:docMk/>
            <pc:sldMk cId="2478798689" sldId="288"/>
            <ac:spMk id="3" creationId="{F5E7CBDD-EA85-FE74-86A4-1026AF9EDC3D}"/>
          </ac:spMkLst>
        </pc:spChg>
        <pc:spChg chg="add mod">
          <ac:chgData name="Prashant Pathak" userId="cabcb847-4fef-47d3-aeed-667174b0b1a3" providerId="ADAL" clId="{6449EC29-A098-49E4-A548-C0645CBC638A}" dt="2024-01-08T11:43:04.682" v="370" actId="20577"/>
          <ac:spMkLst>
            <pc:docMk/>
            <pc:sldMk cId="2478798689" sldId="288"/>
            <ac:spMk id="6" creationId="{D72C3640-1C5B-11E6-7889-66BFE726D8C0}"/>
          </ac:spMkLst>
        </pc:spChg>
        <pc:picChg chg="add mod ord">
          <ac:chgData name="Prashant Pathak" userId="cabcb847-4fef-47d3-aeed-667174b0b1a3" providerId="ADAL" clId="{6449EC29-A098-49E4-A548-C0645CBC638A}" dt="2024-01-08T11:42:28.789" v="327" actId="1076"/>
          <ac:picMkLst>
            <pc:docMk/>
            <pc:sldMk cId="2478798689" sldId="288"/>
            <ac:picMk id="5" creationId="{A11712A9-5788-33AD-CCDE-E229A75E275D}"/>
          </ac:picMkLst>
        </pc:picChg>
      </pc:sldChg>
      <pc:sldChg chg="addSp modSp new mod">
        <pc:chgData name="Prashant Pathak" userId="cabcb847-4fef-47d3-aeed-667174b0b1a3" providerId="ADAL" clId="{6449EC29-A098-49E4-A548-C0645CBC638A}" dt="2024-01-08T11:44:52.720" v="446" actId="14100"/>
        <pc:sldMkLst>
          <pc:docMk/>
          <pc:sldMk cId="515473145" sldId="289"/>
        </pc:sldMkLst>
        <pc:spChg chg="mod">
          <ac:chgData name="Prashant Pathak" userId="cabcb847-4fef-47d3-aeed-667174b0b1a3" providerId="ADAL" clId="{6449EC29-A098-49E4-A548-C0645CBC638A}" dt="2024-01-08T11:44:52.720" v="446" actId="14100"/>
          <ac:spMkLst>
            <pc:docMk/>
            <pc:sldMk cId="515473145" sldId="289"/>
            <ac:spMk id="3" creationId="{E6F3A133-EC5E-CDAC-95CB-990801227518}"/>
          </ac:spMkLst>
        </pc:spChg>
        <pc:picChg chg="add mod">
          <ac:chgData name="Prashant Pathak" userId="cabcb847-4fef-47d3-aeed-667174b0b1a3" providerId="ADAL" clId="{6449EC29-A098-49E4-A548-C0645CBC638A}" dt="2024-01-08T11:43:47.248" v="374" actId="1076"/>
          <ac:picMkLst>
            <pc:docMk/>
            <pc:sldMk cId="515473145" sldId="289"/>
            <ac:picMk id="5" creationId="{ED8463AF-29D4-D840-D8C2-B6BE4C8A5BC2}"/>
          </ac:picMkLst>
        </pc:picChg>
      </pc:sldChg>
      <pc:sldChg chg="addSp modSp new mod">
        <pc:chgData name="Prashant Pathak" userId="cabcb847-4fef-47d3-aeed-667174b0b1a3" providerId="ADAL" clId="{6449EC29-A098-49E4-A548-C0645CBC638A}" dt="2024-01-08T11:53:48.684" v="806" actId="20577"/>
        <pc:sldMkLst>
          <pc:docMk/>
          <pc:sldMk cId="2133645728" sldId="290"/>
        </pc:sldMkLst>
        <pc:spChg chg="mod">
          <ac:chgData name="Prashant Pathak" userId="cabcb847-4fef-47d3-aeed-667174b0b1a3" providerId="ADAL" clId="{6449EC29-A098-49E4-A548-C0645CBC638A}" dt="2024-01-08T11:45:48.784" v="482" actId="20577"/>
          <ac:spMkLst>
            <pc:docMk/>
            <pc:sldMk cId="2133645728" sldId="290"/>
            <ac:spMk id="2" creationId="{79014279-7225-13E2-8137-257E5F47A32C}"/>
          </ac:spMkLst>
        </pc:spChg>
        <pc:spChg chg="mod">
          <ac:chgData name="Prashant Pathak" userId="cabcb847-4fef-47d3-aeed-667174b0b1a3" providerId="ADAL" clId="{6449EC29-A098-49E4-A548-C0645CBC638A}" dt="2024-01-08T11:53:48.684" v="806" actId="20577"/>
          <ac:spMkLst>
            <pc:docMk/>
            <pc:sldMk cId="2133645728" sldId="290"/>
            <ac:spMk id="3" creationId="{E801943C-070F-0279-C565-EFD0EAE7D6C3}"/>
          </ac:spMkLst>
        </pc:spChg>
        <pc:picChg chg="add mod">
          <ac:chgData name="Prashant Pathak" userId="cabcb847-4fef-47d3-aeed-667174b0b1a3" providerId="ADAL" clId="{6449EC29-A098-49E4-A548-C0645CBC638A}" dt="2024-01-08T11:47:25.031" v="486" actId="1076"/>
          <ac:picMkLst>
            <pc:docMk/>
            <pc:sldMk cId="2133645728" sldId="290"/>
            <ac:picMk id="5" creationId="{7819EFBC-89B1-7869-3317-5356660C916C}"/>
          </ac:picMkLst>
        </pc:picChg>
      </pc:sldChg>
      <pc:sldChg chg="modSp new mod">
        <pc:chgData name="Prashant Pathak" userId="cabcb847-4fef-47d3-aeed-667174b0b1a3" providerId="ADAL" clId="{6449EC29-A098-49E4-A548-C0645CBC638A}" dt="2024-01-08T11:59:47.189" v="842" actId="20577"/>
        <pc:sldMkLst>
          <pc:docMk/>
          <pc:sldMk cId="3805166058" sldId="291"/>
        </pc:sldMkLst>
        <pc:spChg chg="mod">
          <ac:chgData name="Prashant Pathak" userId="cabcb847-4fef-47d3-aeed-667174b0b1a3" providerId="ADAL" clId="{6449EC29-A098-49E4-A548-C0645CBC638A}" dt="2024-01-08T11:59:47.189" v="842" actId="20577"/>
          <ac:spMkLst>
            <pc:docMk/>
            <pc:sldMk cId="3805166058" sldId="291"/>
            <ac:spMk id="2" creationId="{BEC487E9-9066-3578-FCAA-529BCFD4032C}"/>
          </ac:spMkLst>
        </pc:spChg>
      </pc:sldChg>
      <pc:sldChg chg="addSp delSp modSp new mod setBg">
        <pc:chgData name="Prashant Pathak" userId="cabcb847-4fef-47d3-aeed-667174b0b1a3" providerId="ADAL" clId="{6449EC29-A098-49E4-A548-C0645CBC638A}" dt="2024-01-08T12:15:09.860" v="956" actId="1076"/>
        <pc:sldMkLst>
          <pc:docMk/>
          <pc:sldMk cId="568522068" sldId="292"/>
        </pc:sldMkLst>
        <pc:spChg chg="mod">
          <ac:chgData name="Prashant Pathak" userId="cabcb847-4fef-47d3-aeed-667174b0b1a3" providerId="ADAL" clId="{6449EC29-A098-49E4-A548-C0645CBC638A}" dt="2024-01-08T12:15:00.962" v="954" actId="26606"/>
          <ac:spMkLst>
            <pc:docMk/>
            <pc:sldMk cId="568522068" sldId="292"/>
            <ac:spMk id="2" creationId="{86925BAF-C33F-9518-2E29-150AAE7FA97C}"/>
          </ac:spMkLst>
        </pc:spChg>
        <pc:spChg chg="mod ord">
          <ac:chgData name="Prashant Pathak" userId="cabcb847-4fef-47d3-aeed-667174b0b1a3" providerId="ADAL" clId="{6449EC29-A098-49E4-A548-C0645CBC638A}" dt="2024-01-08T12:15:00.962" v="954" actId="26606"/>
          <ac:spMkLst>
            <pc:docMk/>
            <pc:sldMk cId="568522068" sldId="292"/>
            <ac:spMk id="3" creationId="{3ED492DC-50F5-AA8A-49C6-E73BF02AAFC2}"/>
          </ac:spMkLst>
        </pc:spChg>
        <pc:spChg chg="add del">
          <ac:chgData name="Prashant Pathak" userId="cabcb847-4fef-47d3-aeed-667174b0b1a3" providerId="ADAL" clId="{6449EC29-A098-49E4-A548-C0645CBC638A}" dt="2024-01-08T12:15:00.962" v="954" actId="26606"/>
          <ac:spMkLst>
            <pc:docMk/>
            <pc:sldMk cId="568522068" sldId="292"/>
            <ac:spMk id="10" creationId="{3AFE8227-C443-417B-BA91-520EB1EF4559}"/>
          </ac:spMkLst>
        </pc:spChg>
        <pc:spChg chg="add del">
          <ac:chgData name="Prashant Pathak" userId="cabcb847-4fef-47d3-aeed-667174b0b1a3" providerId="ADAL" clId="{6449EC29-A098-49E4-A548-C0645CBC638A}" dt="2024-01-08T12:15:00.962" v="954" actId="26606"/>
          <ac:spMkLst>
            <pc:docMk/>
            <pc:sldMk cId="568522068" sldId="292"/>
            <ac:spMk id="12" creationId="{907741FC-B544-4A6E-B831-6789D042333D}"/>
          </ac:spMkLst>
        </pc:spChg>
        <pc:spChg chg="add del">
          <ac:chgData name="Prashant Pathak" userId="cabcb847-4fef-47d3-aeed-667174b0b1a3" providerId="ADAL" clId="{6449EC29-A098-49E4-A548-C0645CBC638A}" dt="2024-01-08T12:15:00.962" v="954" actId="26606"/>
          <ac:spMkLst>
            <pc:docMk/>
            <pc:sldMk cId="568522068" sldId="292"/>
            <ac:spMk id="14" creationId="{3F0BE7ED-7814-4273-B18A-F26CC0380380}"/>
          </ac:spMkLst>
        </pc:spChg>
        <pc:picChg chg="add mod">
          <ac:chgData name="Prashant Pathak" userId="cabcb847-4fef-47d3-aeed-667174b0b1a3" providerId="ADAL" clId="{6449EC29-A098-49E4-A548-C0645CBC638A}" dt="2024-01-08T12:15:09.860" v="956" actId="1076"/>
          <ac:picMkLst>
            <pc:docMk/>
            <pc:sldMk cId="568522068" sldId="292"/>
            <ac:picMk id="5" creationId="{3670CFCE-994D-FA15-DA7C-7314E80FC7DB}"/>
          </ac:picMkLst>
        </pc:picChg>
      </pc:sldChg>
      <pc:sldChg chg="addSp delSp modSp new mod modNotesTx">
        <pc:chgData name="Prashant Pathak" userId="cabcb847-4fef-47d3-aeed-667174b0b1a3" providerId="ADAL" clId="{6449EC29-A098-49E4-A548-C0645CBC638A}" dt="2024-01-08T12:21:18.417" v="962"/>
        <pc:sldMkLst>
          <pc:docMk/>
          <pc:sldMk cId="3609114497" sldId="293"/>
        </pc:sldMkLst>
        <pc:spChg chg="del">
          <ac:chgData name="Prashant Pathak" userId="cabcb847-4fef-47d3-aeed-667174b0b1a3" providerId="ADAL" clId="{6449EC29-A098-49E4-A548-C0645CBC638A}" dt="2024-01-08T12:20:38.472" v="958" actId="478"/>
          <ac:spMkLst>
            <pc:docMk/>
            <pc:sldMk cId="3609114497" sldId="293"/>
            <ac:spMk id="3" creationId="{220E3465-BBD1-818C-D7C6-4F72FB56EC98}"/>
          </ac:spMkLst>
        </pc:spChg>
        <pc:picChg chg="add mod">
          <ac:chgData name="Prashant Pathak" userId="cabcb847-4fef-47d3-aeed-667174b0b1a3" providerId="ADAL" clId="{6449EC29-A098-49E4-A548-C0645CBC638A}" dt="2024-01-08T12:21:13.755" v="961" actId="1076"/>
          <ac:picMkLst>
            <pc:docMk/>
            <pc:sldMk cId="3609114497" sldId="293"/>
            <ac:picMk id="5" creationId="{E2398ED6-7773-625C-55A4-8FDA1A132032}"/>
          </ac:picMkLst>
        </pc:picChg>
      </pc:sldChg>
      <pc:sldChg chg="addSp modSp new mod">
        <pc:chgData name="Prashant Pathak" userId="cabcb847-4fef-47d3-aeed-667174b0b1a3" providerId="ADAL" clId="{6449EC29-A098-49E4-A548-C0645CBC638A}" dt="2024-01-08T12:24:07.303" v="972" actId="1076"/>
        <pc:sldMkLst>
          <pc:docMk/>
          <pc:sldMk cId="2948241833" sldId="294"/>
        </pc:sldMkLst>
        <pc:spChg chg="mod">
          <ac:chgData name="Prashant Pathak" userId="cabcb847-4fef-47d3-aeed-667174b0b1a3" providerId="ADAL" clId="{6449EC29-A098-49E4-A548-C0645CBC638A}" dt="2024-01-08T12:21:51.655" v="969" actId="404"/>
          <ac:spMkLst>
            <pc:docMk/>
            <pc:sldMk cId="2948241833" sldId="294"/>
            <ac:spMk id="2" creationId="{27BEA2DA-2F0E-BAF0-905C-629F1A7AC608}"/>
          </ac:spMkLst>
        </pc:spChg>
        <pc:picChg chg="add mod">
          <ac:chgData name="Prashant Pathak" userId="cabcb847-4fef-47d3-aeed-667174b0b1a3" providerId="ADAL" clId="{6449EC29-A098-49E4-A548-C0645CBC638A}" dt="2024-01-08T12:24:07.303" v="972" actId="1076"/>
          <ac:picMkLst>
            <pc:docMk/>
            <pc:sldMk cId="2948241833" sldId="294"/>
            <ac:picMk id="5" creationId="{BF7A1211-E175-710B-BE18-5604F7E51F34}"/>
          </ac:picMkLst>
        </pc:picChg>
      </pc:sldChg>
      <pc:sldChg chg="new">
        <pc:chgData name="Prashant Pathak" userId="cabcb847-4fef-47d3-aeed-667174b0b1a3" providerId="ADAL" clId="{6449EC29-A098-49E4-A548-C0645CBC638A}" dt="2024-01-08T12:25:03.067" v="973" actId="680"/>
        <pc:sldMkLst>
          <pc:docMk/>
          <pc:sldMk cId="2210345988" sldId="295"/>
        </pc:sldMkLst>
      </pc:sldChg>
      <pc:sldChg chg="modSp new mod">
        <pc:chgData name="Prashant Pathak" userId="cabcb847-4fef-47d3-aeed-667174b0b1a3" providerId="ADAL" clId="{6449EC29-A098-49E4-A548-C0645CBC638A}" dt="2024-01-08T12:30:17.653" v="977" actId="20577"/>
        <pc:sldMkLst>
          <pc:docMk/>
          <pc:sldMk cId="2034964816" sldId="296"/>
        </pc:sldMkLst>
        <pc:spChg chg="mod">
          <ac:chgData name="Prashant Pathak" userId="cabcb847-4fef-47d3-aeed-667174b0b1a3" providerId="ADAL" clId="{6449EC29-A098-49E4-A548-C0645CBC638A}" dt="2024-01-08T12:30:17.653" v="977" actId="20577"/>
          <ac:spMkLst>
            <pc:docMk/>
            <pc:sldMk cId="2034964816" sldId="296"/>
            <ac:spMk id="3" creationId="{1E2B22E6-2FEF-8F28-6205-C5195C23C999}"/>
          </ac:spMkLst>
        </pc:spChg>
      </pc:sldChg>
    </pc:docChg>
  </pc:docChgLst>
  <pc:docChgLst>
    <pc:chgData name="Prashant Pathak" userId="cabcb847-4fef-47d3-aeed-667174b0b1a3" providerId="ADAL" clId="{0E71A4E0-B4AF-4709-B743-7AFD959C362C}"/>
    <pc:docChg chg="undo redo custSel addSld delSld modSld sldOrd">
      <pc:chgData name="Prashant Pathak" userId="cabcb847-4fef-47d3-aeed-667174b0b1a3" providerId="ADAL" clId="{0E71A4E0-B4AF-4709-B743-7AFD959C362C}" dt="2024-01-16T04:56:44.912" v="1272" actId="20577"/>
      <pc:docMkLst>
        <pc:docMk/>
      </pc:docMkLst>
      <pc:sldChg chg="modSp mod">
        <pc:chgData name="Prashant Pathak" userId="cabcb847-4fef-47d3-aeed-667174b0b1a3" providerId="ADAL" clId="{0E71A4E0-B4AF-4709-B743-7AFD959C362C}" dt="2024-01-15T08:02:14.137" v="13" actId="20577"/>
        <pc:sldMkLst>
          <pc:docMk/>
          <pc:sldMk cId="3869838968" sldId="256"/>
        </pc:sldMkLst>
        <pc:spChg chg="mod">
          <ac:chgData name="Prashant Pathak" userId="cabcb847-4fef-47d3-aeed-667174b0b1a3" providerId="ADAL" clId="{0E71A4E0-B4AF-4709-B743-7AFD959C362C}" dt="2024-01-15T08:02:14.137" v="13" actId="20577"/>
          <ac:spMkLst>
            <pc:docMk/>
            <pc:sldMk cId="3869838968" sldId="256"/>
            <ac:spMk id="3" creationId="{E26D1535-9139-B26F-1EA8-7C97AA0049F2}"/>
          </ac:spMkLst>
        </pc:spChg>
      </pc:sldChg>
      <pc:sldChg chg="modSp add mod">
        <pc:chgData name="Prashant Pathak" userId="cabcb847-4fef-47d3-aeed-667174b0b1a3" providerId="ADAL" clId="{0E71A4E0-B4AF-4709-B743-7AFD959C362C}" dt="2024-01-15T18:24:40.094" v="971" actId="113"/>
        <pc:sldMkLst>
          <pc:docMk/>
          <pc:sldMk cId="893378194" sldId="285"/>
        </pc:sldMkLst>
        <pc:spChg chg="mod">
          <ac:chgData name="Prashant Pathak" userId="cabcb847-4fef-47d3-aeed-667174b0b1a3" providerId="ADAL" clId="{0E71A4E0-B4AF-4709-B743-7AFD959C362C}" dt="2024-01-15T18:21:44.784" v="932" actId="20577"/>
          <ac:spMkLst>
            <pc:docMk/>
            <pc:sldMk cId="893378194" sldId="285"/>
            <ac:spMk id="2" creationId="{B1506982-6F9C-0CBE-B73C-E2749C68094D}"/>
          </ac:spMkLst>
        </pc:spChg>
        <pc:spChg chg="mod">
          <ac:chgData name="Prashant Pathak" userId="cabcb847-4fef-47d3-aeed-667174b0b1a3" providerId="ADAL" clId="{0E71A4E0-B4AF-4709-B743-7AFD959C362C}" dt="2024-01-15T18:24:40.094" v="971" actId="113"/>
          <ac:spMkLst>
            <pc:docMk/>
            <pc:sldMk cId="893378194" sldId="285"/>
            <ac:spMk id="3" creationId="{7E6CE8C9-8314-4F56-318A-4A05EBC39B19}"/>
          </ac:spMkLst>
        </pc:spChg>
      </pc:sldChg>
      <pc:sldChg chg="del">
        <pc:chgData name="Prashant Pathak" userId="cabcb847-4fef-47d3-aeed-667174b0b1a3" providerId="ADAL" clId="{0E71A4E0-B4AF-4709-B743-7AFD959C362C}" dt="2024-01-15T18:21:25.881" v="912" actId="2696"/>
        <pc:sldMkLst>
          <pc:docMk/>
          <pc:sldMk cId="1393729577" sldId="285"/>
        </pc:sldMkLst>
      </pc:sldChg>
      <pc:sldChg chg="addSp modSp add mod">
        <pc:chgData name="Prashant Pathak" userId="cabcb847-4fef-47d3-aeed-667174b0b1a3" providerId="ADAL" clId="{0E71A4E0-B4AF-4709-B743-7AFD959C362C}" dt="2024-01-15T18:28:06" v="1006" actId="27636"/>
        <pc:sldMkLst>
          <pc:docMk/>
          <pc:sldMk cId="2478928177" sldId="286"/>
        </pc:sldMkLst>
        <pc:spChg chg="mod">
          <ac:chgData name="Prashant Pathak" userId="cabcb847-4fef-47d3-aeed-667174b0b1a3" providerId="ADAL" clId="{0E71A4E0-B4AF-4709-B743-7AFD959C362C}" dt="2024-01-15T18:26:11.327" v="986" actId="20577"/>
          <ac:spMkLst>
            <pc:docMk/>
            <pc:sldMk cId="2478928177" sldId="286"/>
            <ac:spMk id="2" creationId="{E9DBE521-6AE3-7BDC-E5C4-F41708ECA290}"/>
          </ac:spMkLst>
        </pc:spChg>
        <pc:spChg chg="mod">
          <ac:chgData name="Prashant Pathak" userId="cabcb847-4fef-47d3-aeed-667174b0b1a3" providerId="ADAL" clId="{0E71A4E0-B4AF-4709-B743-7AFD959C362C}" dt="2024-01-15T18:28:06" v="1006" actId="27636"/>
          <ac:spMkLst>
            <pc:docMk/>
            <pc:sldMk cId="2478928177" sldId="286"/>
            <ac:spMk id="3" creationId="{E8CF9C73-9434-B097-A32C-E6E069D19F4B}"/>
          </ac:spMkLst>
        </pc:spChg>
        <pc:spChg chg="add mod">
          <ac:chgData name="Prashant Pathak" userId="cabcb847-4fef-47d3-aeed-667174b0b1a3" providerId="ADAL" clId="{0E71A4E0-B4AF-4709-B743-7AFD959C362C}" dt="2024-01-15T18:27:04.599" v="1002" actId="1076"/>
          <ac:spMkLst>
            <pc:docMk/>
            <pc:sldMk cId="2478928177" sldId="286"/>
            <ac:spMk id="6" creationId="{03D061A3-89A2-772E-E233-D38FAB058BE1}"/>
          </ac:spMkLst>
        </pc:spChg>
        <pc:picChg chg="add mod">
          <ac:chgData name="Prashant Pathak" userId="cabcb847-4fef-47d3-aeed-667174b0b1a3" providerId="ADAL" clId="{0E71A4E0-B4AF-4709-B743-7AFD959C362C}" dt="2024-01-15T18:26:24.649" v="992" actId="1076"/>
          <ac:picMkLst>
            <pc:docMk/>
            <pc:sldMk cId="2478928177" sldId="286"/>
            <ac:picMk id="5" creationId="{B1DE78EA-5A43-2FA9-3EE3-66A93237347C}"/>
          </ac:picMkLst>
        </pc:picChg>
      </pc:sldChg>
      <pc:sldChg chg="del">
        <pc:chgData name="Prashant Pathak" userId="cabcb847-4fef-47d3-aeed-667174b0b1a3" providerId="ADAL" clId="{0E71A4E0-B4AF-4709-B743-7AFD959C362C}" dt="2024-01-15T18:25:51.103" v="974" actId="2696"/>
        <pc:sldMkLst>
          <pc:docMk/>
          <pc:sldMk cId="2554825688" sldId="286"/>
        </pc:sldMkLst>
      </pc:sldChg>
      <pc:sldChg chg="del">
        <pc:chgData name="Prashant Pathak" userId="cabcb847-4fef-47d3-aeed-667174b0b1a3" providerId="ADAL" clId="{0E71A4E0-B4AF-4709-B743-7AFD959C362C}" dt="2024-01-16T04:31:41.834" v="1079" actId="47"/>
        <pc:sldMkLst>
          <pc:docMk/>
          <pc:sldMk cId="3113109555" sldId="287"/>
        </pc:sldMkLst>
      </pc:sldChg>
      <pc:sldChg chg="del">
        <pc:chgData name="Prashant Pathak" userId="cabcb847-4fef-47d3-aeed-667174b0b1a3" providerId="ADAL" clId="{0E71A4E0-B4AF-4709-B743-7AFD959C362C}" dt="2024-01-15T07:05:49.456" v="0" actId="47"/>
        <pc:sldMkLst>
          <pc:docMk/>
          <pc:sldMk cId="1123033049" sldId="288"/>
        </pc:sldMkLst>
      </pc:sldChg>
      <pc:sldChg chg="del">
        <pc:chgData name="Prashant Pathak" userId="cabcb847-4fef-47d3-aeed-667174b0b1a3" providerId="ADAL" clId="{0E71A4E0-B4AF-4709-B743-7AFD959C362C}" dt="2024-01-15T07:05:49.456" v="0" actId="47"/>
        <pc:sldMkLst>
          <pc:docMk/>
          <pc:sldMk cId="2952918863" sldId="289"/>
        </pc:sldMkLst>
      </pc:sldChg>
      <pc:sldChg chg="del">
        <pc:chgData name="Prashant Pathak" userId="cabcb847-4fef-47d3-aeed-667174b0b1a3" providerId="ADAL" clId="{0E71A4E0-B4AF-4709-B743-7AFD959C362C}" dt="2024-01-15T07:05:49.456" v="0" actId="47"/>
        <pc:sldMkLst>
          <pc:docMk/>
          <pc:sldMk cId="3648170658" sldId="290"/>
        </pc:sldMkLst>
      </pc:sldChg>
      <pc:sldChg chg="del">
        <pc:chgData name="Prashant Pathak" userId="cabcb847-4fef-47d3-aeed-667174b0b1a3" providerId="ADAL" clId="{0E71A4E0-B4AF-4709-B743-7AFD959C362C}" dt="2024-01-15T07:05:49.456" v="0" actId="47"/>
        <pc:sldMkLst>
          <pc:docMk/>
          <pc:sldMk cId="1882437868" sldId="291"/>
        </pc:sldMkLst>
      </pc:sldChg>
      <pc:sldChg chg="del">
        <pc:chgData name="Prashant Pathak" userId="cabcb847-4fef-47d3-aeed-667174b0b1a3" providerId="ADAL" clId="{0E71A4E0-B4AF-4709-B743-7AFD959C362C}" dt="2024-01-15T07:05:49.456" v="0" actId="47"/>
        <pc:sldMkLst>
          <pc:docMk/>
          <pc:sldMk cId="4127831284" sldId="292"/>
        </pc:sldMkLst>
      </pc:sldChg>
      <pc:sldChg chg="del">
        <pc:chgData name="Prashant Pathak" userId="cabcb847-4fef-47d3-aeed-667174b0b1a3" providerId="ADAL" clId="{0E71A4E0-B4AF-4709-B743-7AFD959C362C}" dt="2024-01-15T07:05:49.456" v="0" actId="47"/>
        <pc:sldMkLst>
          <pc:docMk/>
          <pc:sldMk cId="1320110163" sldId="293"/>
        </pc:sldMkLst>
      </pc:sldChg>
      <pc:sldChg chg="del">
        <pc:chgData name="Prashant Pathak" userId="cabcb847-4fef-47d3-aeed-667174b0b1a3" providerId="ADAL" clId="{0E71A4E0-B4AF-4709-B743-7AFD959C362C}" dt="2024-01-15T07:05:49.456" v="0" actId="47"/>
        <pc:sldMkLst>
          <pc:docMk/>
          <pc:sldMk cId="2846461224" sldId="295"/>
        </pc:sldMkLst>
      </pc:sldChg>
      <pc:sldChg chg="del">
        <pc:chgData name="Prashant Pathak" userId="cabcb847-4fef-47d3-aeed-667174b0b1a3" providerId="ADAL" clId="{0E71A4E0-B4AF-4709-B743-7AFD959C362C}" dt="2024-01-15T07:05:49.456" v="0" actId="47"/>
        <pc:sldMkLst>
          <pc:docMk/>
          <pc:sldMk cId="3612398493" sldId="296"/>
        </pc:sldMkLst>
      </pc:sldChg>
      <pc:sldChg chg="del">
        <pc:chgData name="Prashant Pathak" userId="cabcb847-4fef-47d3-aeed-667174b0b1a3" providerId="ADAL" clId="{0E71A4E0-B4AF-4709-B743-7AFD959C362C}" dt="2024-01-15T07:05:49.456" v="0" actId="47"/>
        <pc:sldMkLst>
          <pc:docMk/>
          <pc:sldMk cId="4037355233" sldId="297"/>
        </pc:sldMkLst>
      </pc:sldChg>
      <pc:sldChg chg="del">
        <pc:chgData name="Prashant Pathak" userId="cabcb847-4fef-47d3-aeed-667174b0b1a3" providerId="ADAL" clId="{0E71A4E0-B4AF-4709-B743-7AFD959C362C}" dt="2024-01-15T07:05:49.456" v="0" actId="47"/>
        <pc:sldMkLst>
          <pc:docMk/>
          <pc:sldMk cId="1944947207" sldId="298"/>
        </pc:sldMkLst>
      </pc:sldChg>
      <pc:sldChg chg="del">
        <pc:chgData name="Prashant Pathak" userId="cabcb847-4fef-47d3-aeed-667174b0b1a3" providerId="ADAL" clId="{0E71A4E0-B4AF-4709-B743-7AFD959C362C}" dt="2024-01-15T07:05:49.456" v="0" actId="47"/>
        <pc:sldMkLst>
          <pc:docMk/>
          <pc:sldMk cId="2381432199" sldId="299"/>
        </pc:sldMkLst>
      </pc:sldChg>
      <pc:sldChg chg="del">
        <pc:chgData name="Prashant Pathak" userId="cabcb847-4fef-47d3-aeed-667174b0b1a3" providerId="ADAL" clId="{0E71A4E0-B4AF-4709-B743-7AFD959C362C}" dt="2024-01-15T07:05:51.376" v="1" actId="47"/>
        <pc:sldMkLst>
          <pc:docMk/>
          <pc:sldMk cId="119666045" sldId="300"/>
        </pc:sldMkLst>
      </pc:sldChg>
      <pc:sldChg chg="modSp del mod">
        <pc:chgData name="Prashant Pathak" userId="cabcb847-4fef-47d3-aeed-667174b0b1a3" providerId="ADAL" clId="{0E71A4E0-B4AF-4709-B743-7AFD959C362C}" dt="2024-01-16T04:31:43.213" v="1080" actId="47"/>
        <pc:sldMkLst>
          <pc:docMk/>
          <pc:sldMk cId="269931293" sldId="301"/>
        </pc:sldMkLst>
        <pc:spChg chg="mod">
          <ac:chgData name="Prashant Pathak" userId="cabcb847-4fef-47d3-aeed-667174b0b1a3" providerId="ADAL" clId="{0E71A4E0-B4AF-4709-B743-7AFD959C362C}" dt="2024-01-15T08:02:07.644" v="11" actId="20577"/>
          <ac:spMkLst>
            <pc:docMk/>
            <pc:sldMk cId="269931293" sldId="301"/>
            <ac:spMk id="2" creationId="{D58744D0-D025-6ADD-DD97-27F057AD1826}"/>
          </ac:spMkLst>
        </pc:spChg>
        <pc:spChg chg="mod">
          <ac:chgData name="Prashant Pathak" userId="cabcb847-4fef-47d3-aeed-667174b0b1a3" providerId="ADAL" clId="{0E71A4E0-B4AF-4709-B743-7AFD959C362C}" dt="2024-01-15T08:59:15.328" v="34" actId="20577"/>
          <ac:spMkLst>
            <pc:docMk/>
            <pc:sldMk cId="269931293" sldId="301"/>
            <ac:spMk id="3" creationId="{FCB8970B-0D07-B5CE-78A4-381BDED28B4B}"/>
          </ac:spMkLst>
        </pc:spChg>
      </pc:sldChg>
      <pc:sldChg chg="modSp new del mod">
        <pc:chgData name="Prashant Pathak" userId="cabcb847-4fef-47d3-aeed-667174b0b1a3" providerId="ADAL" clId="{0E71A4E0-B4AF-4709-B743-7AFD959C362C}" dt="2024-01-16T04:38:22.111" v="1166" actId="47"/>
        <pc:sldMkLst>
          <pc:docMk/>
          <pc:sldMk cId="1256152732" sldId="302"/>
        </pc:sldMkLst>
        <pc:spChg chg="mod">
          <ac:chgData name="Prashant Pathak" userId="cabcb847-4fef-47d3-aeed-667174b0b1a3" providerId="ADAL" clId="{0E71A4E0-B4AF-4709-B743-7AFD959C362C}" dt="2024-01-15T16:32:14.169" v="53" actId="20577"/>
          <ac:spMkLst>
            <pc:docMk/>
            <pc:sldMk cId="1256152732" sldId="302"/>
            <ac:spMk id="2" creationId="{F48A72DF-2E07-54B6-81CD-84CDF8D07BF3}"/>
          </ac:spMkLst>
        </pc:spChg>
      </pc:sldChg>
      <pc:sldChg chg="del">
        <pc:chgData name="Prashant Pathak" userId="cabcb847-4fef-47d3-aeed-667174b0b1a3" providerId="ADAL" clId="{0E71A4E0-B4AF-4709-B743-7AFD959C362C}" dt="2024-01-15T07:05:49.456" v="0" actId="47"/>
        <pc:sldMkLst>
          <pc:docMk/>
          <pc:sldMk cId="4275988373" sldId="302"/>
        </pc:sldMkLst>
      </pc:sldChg>
      <pc:sldChg chg="addSp modSp new mod">
        <pc:chgData name="Prashant Pathak" userId="cabcb847-4fef-47d3-aeed-667174b0b1a3" providerId="ADAL" clId="{0E71A4E0-B4AF-4709-B743-7AFD959C362C}" dt="2024-01-15T16:48:51.081" v="410" actId="1076"/>
        <pc:sldMkLst>
          <pc:docMk/>
          <pc:sldMk cId="1972616972" sldId="303"/>
        </pc:sldMkLst>
        <pc:spChg chg="mod">
          <ac:chgData name="Prashant Pathak" userId="cabcb847-4fef-47d3-aeed-667174b0b1a3" providerId="ADAL" clId="{0E71A4E0-B4AF-4709-B743-7AFD959C362C}" dt="2024-01-15T16:33:18.433" v="90" actId="20577"/>
          <ac:spMkLst>
            <pc:docMk/>
            <pc:sldMk cId="1972616972" sldId="303"/>
            <ac:spMk id="2" creationId="{7FE9D6C9-026A-5719-978A-E88FAE705AEE}"/>
          </ac:spMkLst>
        </pc:spChg>
        <pc:spChg chg="mod">
          <ac:chgData name="Prashant Pathak" userId="cabcb847-4fef-47d3-aeed-667174b0b1a3" providerId="ADAL" clId="{0E71A4E0-B4AF-4709-B743-7AFD959C362C}" dt="2024-01-15T16:37:43.404" v="188" actId="20577"/>
          <ac:spMkLst>
            <pc:docMk/>
            <pc:sldMk cId="1972616972" sldId="303"/>
            <ac:spMk id="3" creationId="{EAA4CDF4-D471-331F-3072-F1BC96DC83DA}"/>
          </ac:spMkLst>
        </pc:spChg>
        <pc:graphicFrameChg chg="add mod">
          <ac:chgData name="Prashant Pathak" userId="cabcb847-4fef-47d3-aeed-667174b0b1a3" providerId="ADAL" clId="{0E71A4E0-B4AF-4709-B743-7AFD959C362C}" dt="2024-01-15T16:34:06.432" v="96"/>
          <ac:graphicFrameMkLst>
            <pc:docMk/>
            <pc:sldMk cId="1972616972" sldId="303"/>
            <ac:graphicFrameMk id="4" creationId="{EE53BE64-D000-5A56-10EE-0D8B16905F77}"/>
          </ac:graphicFrameMkLst>
        </pc:graphicFrameChg>
        <pc:picChg chg="add mod">
          <ac:chgData name="Prashant Pathak" userId="cabcb847-4fef-47d3-aeed-667174b0b1a3" providerId="ADAL" clId="{0E71A4E0-B4AF-4709-B743-7AFD959C362C}" dt="2024-01-15T16:48:51.081" v="410" actId="1076"/>
          <ac:picMkLst>
            <pc:docMk/>
            <pc:sldMk cId="1972616972" sldId="303"/>
            <ac:picMk id="6" creationId="{455B380A-0D9D-027E-CE6D-12C998FAFA7F}"/>
          </ac:picMkLst>
        </pc:picChg>
        <pc:picChg chg="add mod">
          <ac:chgData name="Prashant Pathak" userId="cabcb847-4fef-47d3-aeed-667174b0b1a3" providerId="ADAL" clId="{0E71A4E0-B4AF-4709-B743-7AFD959C362C}" dt="2024-01-15T16:48:41.924" v="407" actId="1076"/>
          <ac:picMkLst>
            <pc:docMk/>
            <pc:sldMk cId="1972616972" sldId="303"/>
            <ac:picMk id="8" creationId="{97BCE674-72D1-07EA-145C-93685304C482}"/>
          </ac:picMkLst>
        </pc:picChg>
      </pc:sldChg>
      <pc:sldChg chg="del">
        <pc:chgData name="Prashant Pathak" userId="cabcb847-4fef-47d3-aeed-667174b0b1a3" providerId="ADAL" clId="{0E71A4E0-B4AF-4709-B743-7AFD959C362C}" dt="2024-01-15T07:05:49.456" v="0" actId="47"/>
        <pc:sldMkLst>
          <pc:docMk/>
          <pc:sldMk cId="3859432414" sldId="303"/>
        </pc:sldMkLst>
      </pc:sldChg>
      <pc:sldChg chg="addSp modSp new mod">
        <pc:chgData name="Prashant Pathak" userId="cabcb847-4fef-47d3-aeed-667174b0b1a3" providerId="ADAL" clId="{0E71A4E0-B4AF-4709-B743-7AFD959C362C}" dt="2024-01-15T16:47:38.606" v="402" actId="1076"/>
        <pc:sldMkLst>
          <pc:docMk/>
          <pc:sldMk cId="3608662050" sldId="304"/>
        </pc:sldMkLst>
        <pc:spChg chg="mod">
          <ac:chgData name="Prashant Pathak" userId="cabcb847-4fef-47d3-aeed-667174b0b1a3" providerId="ADAL" clId="{0E71A4E0-B4AF-4709-B743-7AFD959C362C}" dt="2024-01-15T16:47:38.606" v="402" actId="1076"/>
          <ac:spMkLst>
            <pc:docMk/>
            <pc:sldMk cId="3608662050" sldId="304"/>
            <ac:spMk id="3" creationId="{0E6195CB-91CC-7FB5-F009-6CF9C36B0D1F}"/>
          </ac:spMkLst>
        </pc:spChg>
        <pc:picChg chg="add mod">
          <ac:chgData name="Prashant Pathak" userId="cabcb847-4fef-47d3-aeed-667174b0b1a3" providerId="ADAL" clId="{0E71A4E0-B4AF-4709-B743-7AFD959C362C}" dt="2024-01-15T16:46:00.543" v="363" actId="1076"/>
          <ac:picMkLst>
            <pc:docMk/>
            <pc:sldMk cId="3608662050" sldId="304"/>
            <ac:picMk id="5" creationId="{025391C0-B618-3315-5D3B-DCCCBF878A52}"/>
          </ac:picMkLst>
        </pc:picChg>
      </pc:sldChg>
      <pc:sldChg chg="addSp delSp modSp new mod">
        <pc:chgData name="Prashant Pathak" userId="cabcb847-4fef-47d3-aeed-667174b0b1a3" providerId="ADAL" clId="{0E71A4E0-B4AF-4709-B743-7AFD959C362C}" dt="2024-01-15T17:39:42.844" v="647" actId="6549"/>
        <pc:sldMkLst>
          <pc:docMk/>
          <pc:sldMk cId="454046813" sldId="305"/>
        </pc:sldMkLst>
        <pc:spChg chg="mod">
          <ac:chgData name="Prashant Pathak" userId="cabcb847-4fef-47d3-aeed-667174b0b1a3" providerId="ADAL" clId="{0E71A4E0-B4AF-4709-B743-7AFD959C362C}" dt="2024-01-15T17:39:42.844" v="647" actId="6549"/>
          <ac:spMkLst>
            <pc:docMk/>
            <pc:sldMk cId="454046813" sldId="305"/>
            <ac:spMk id="2" creationId="{2654EBF3-31B5-85C6-B3AB-DBAEE0C3B051}"/>
          </ac:spMkLst>
        </pc:spChg>
        <pc:spChg chg="del">
          <ac:chgData name="Prashant Pathak" userId="cabcb847-4fef-47d3-aeed-667174b0b1a3" providerId="ADAL" clId="{0E71A4E0-B4AF-4709-B743-7AFD959C362C}" dt="2024-01-15T17:39:15.372" v="638" actId="478"/>
          <ac:spMkLst>
            <pc:docMk/>
            <pc:sldMk cId="454046813" sldId="305"/>
            <ac:spMk id="3" creationId="{8767B48B-465B-2903-B043-83E82C4500DA}"/>
          </ac:spMkLst>
        </pc:spChg>
        <pc:picChg chg="add mod">
          <ac:chgData name="Prashant Pathak" userId="cabcb847-4fef-47d3-aeed-667174b0b1a3" providerId="ADAL" clId="{0E71A4E0-B4AF-4709-B743-7AFD959C362C}" dt="2024-01-15T17:39:28.767" v="642" actId="1076"/>
          <ac:picMkLst>
            <pc:docMk/>
            <pc:sldMk cId="454046813" sldId="305"/>
            <ac:picMk id="4" creationId="{D4C0709F-D5D2-2D10-48B8-E9DEC12E435D}"/>
          </ac:picMkLst>
        </pc:picChg>
      </pc:sldChg>
      <pc:sldChg chg="modSp new mod">
        <pc:chgData name="Prashant Pathak" userId="cabcb847-4fef-47d3-aeed-667174b0b1a3" providerId="ADAL" clId="{0E71A4E0-B4AF-4709-B743-7AFD959C362C}" dt="2024-01-16T04:56:44.912" v="1272" actId="20577"/>
        <pc:sldMkLst>
          <pc:docMk/>
          <pc:sldMk cId="3805127959" sldId="306"/>
        </pc:sldMkLst>
        <pc:spChg chg="mod">
          <ac:chgData name="Prashant Pathak" userId="cabcb847-4fef-47d3-aeed-667174b0b1a3" providerId="ADAL" clId="{0E71A4E0-B4AF-4709-B743-7AFD959C362C}" dt="2024-01-15T17:11:27.731" v="429" actId="20577"/>
          <ac:spMkLst>
            <pc:docMk/>
            <pc:sldMk cId="3805127959" sldId="306"/>
            <ac:spMk id="2" creationId="{F527C1FF-A012-3F3C-8FB4-3BAE13D6AB78}"/>
          </ac:spMkLst>
        </pc:spChg>
        <pc:spChg chg="mod">
          <ac:chgData name="Prashant Pathak" userId="cabcb847-4fef-47d3-aeed-667174b0b1a3" providerId="ADAL" clId="{0E71A4E0-B4AF-4709-B743-7AFD959C362C}" dt="2024-01-16T04:56:44.912" v="1272" actId="20577"/>
          <ac:spMkLst>
            <pc:docMk/>
            <pc:sldMk cId="3805127959" sldId="306"/>
            <ac:spMk id="3" creationId="{61D01C0E-48C0-5941-5730-F6D93FEA703C}"/>
          </ac:spMkLst>
        </pc:spChg>
      </pc:sldChg>
      <pc:sldChg chg="addSp delSp modSp new mod ord">
        <pc:chgData name="Prashant Pathak" userId="cabcb847-4fef-47d3-aeed-667174b0b1a3" providerId="ADAL" clId="{0E71A4E0-B4AF-4709-B743-7AFD959C362C}" dt="2024-01-16T04:31:26.752" v="1078"/>
        <pc:sldMkLst>
          <pc:docMk/>
          <pc:sldMk cId="872365611" sldId="307"/>
        </pc:sldMkLst>
        <pc:spChg chg="mod">
          <ac:chgData name="Prashant Pathak" userId="cabcb847-4fef-47d3-aeed-667174b0b1a3" providerId="ADAL" clId="{0E71A4E0-B4AF-4709-B743-7AFD959C362C}" dt="2024-01-15T17:19:10.272" v="460" actId="20577"/>
          <ac:spMkLst>
            <pc:docMk/>
            <pc:sldMk cId="872365611" sldId="307"/>
            <ac:spMk id="2" creationId="{C6A88749-7B44-CB9F-8F1E-D198BD40E631}"/>
          </ac:spMkLst>
        </pc:spChg>
        <pc:spChg chg="del">
          <ac:chgData name="Prashant Pathak" userId="cabcb847-4fef-47d3-aeed-667174b0b1a3" providerId="ADAL" clId="{0E71A4E0-B4AF-4709-B743-7AFD959C362C}" dt="2024-01-15T17:19:33.027" v="461" actId="478"/>
          <ac:spMkLst>
            <pc:docMk/>
            <pc:sldMk cId="872365611" sldId="307"/>
            <ac:spMk id="3" creationId="{9F9216EB-413F-3A2F-2C50-4B2F85F2B295}"/>
          </ac:spMkLst>
        </pc:spChg>
        <pc:spChg chg="add del mod">
          <ac:chgData name="Prashant Pathak" userId="cabcb847-4fef-47d3-aeed-667174b0b1a3" providerId="ADAL" clId="{0E71A4E0-B4AF-4709-B743-7AFD959C362C}" dt="2024-01-15T17:20:09.495" v="466"/>
          <ac:spMkLst>
            <pc:docMk/>
            <pc:sldMk cId="872365611" sldId="307"/>
            <ac:spMk id="4" creationId="{AE646B03-3186-7280-D52B-79E1E0BB30DE}"/>
          </ac:spMkLst>
        </pc:spChg>
        <pc:spChg chg="add del mod">
          <ac:chgData name="Prashant Pathak" userId="cabcb847-4fef-47d3-aeed-667174b0b1a3" providerId="ADAL" clId="{0E71A4E0-B4AF-4709-B743-7AFD959C362C}" dt="2024-01-15T17:20:09.495" v="466"/>
          <ac:spMkLst>
            <pc:docMk/>
            <pc:sldMk cId="872365611" sldId="307"/>
            <ac:spMk id="5" creationId="{C347939C-06D8-6394-CF72-F19656C07BEB}"/>
          </ac:spMkLst>
        </pc:spChg>
        <pc:spChg chg="mod">
          <ac:chgData name="Prashant Pathak" userId="cabcb847-4fef-47d3-aeed-667174b0b1a3" providerId="ADAL" clId="{0E71A4E0-B4AF-4709-B743-7AFD959C362C}" dt="2024-01-15T17:20:43.507" v="475" actId="1076"/>
          <ac:spMkLst>
            <pc:docMk/>
            <pc:sldMk cId="872365611" sldId="307"/>
            <ac:spMk id="6" creationId="{46007A90-2BC8-CB07-507F-03F39D972933}"/>
          </ac:spMkLst>
        </pc:spChg>
        <pc:spChg chg="add mod">
          <ac:chgData name="Prashant Pathak" userId="cabcb847-4fef-47d3-aeed-667174b0b1a3" providerId="ADAL" clId="{0E71A4E0-B4AF-4709-B743-7AFD959C362C}" dt="2024-01-15T17:23:41.986" v="544" actId="20577"/>
          <ac:spMkLst>
            <pc:docMk/>
            <pc:sldMk cId="872365611" sldId="307"/>
            <ac:spMk id="12" creationId="{168109B7-9CA6-7521-82AD-C2C8A08AD508}"/>
          </ac:spMkLst>
        </pc:spChg>
        <pc:spChg chg="add mod">
          <ac:chgData name="Prashant Pathak" userId="cabcb847-4fef-47d3-aeed-667174b0b1a3" providerId="ADAL" clId="{0E71A4E0-B4AF-4709-B743-7AFD959C362C}" dt="2024-01-15T17:23:51.052" v="553" actId="20577"/>
          <ac:spMkLst>
            <pc:docMk/>
            <pc:sldMk cId="872365611" sldId="307"/>
            <ac:spMk id="13" creationId="{93209886-9961-B816-08FE-02946811F8E7}"/>
          </ac:spMkLst>
        </pc:spChg>
        <pc:spChg chg="add del mod">
          <ac:chgData name="Prashant Pathak" userId="cabcb847-4fef-47d3-aeed-667174b0b1a3" providerId="ADAL" clId="{0E71A4E0-B4AF-4709-B743-7AFD959C362C}" dt="2024-01-15T17:22:47.614" v="495"/>
          <ac:spMkLst>
            <pc:docMk/>
            <pc:sldMk cId="872365611" sldId="307"/>
            <ac:spMk id="14" creationId="{79872013-A97F-7CAA-0122-86308997CE23}"/>
          </ac:spMkLst>
        </pc:spChg>
        <pc:spChg chg="add mod">
          <ac:chgData name="Prashant Pathak" userId="cabcb847-4fef-47d3-aeed-667174b0b1a3" providerId="ADAL" clId="{0E71A4E0-B4AF-4709-B743-7AFD959C362C}" dt="2024-01-15T17:23:25.938" v="534" actId="20577"/>
          <ac:spMkLst>
            <pc:docMk/>
            <pc:sldMk cId="872365611" sldId="307"/>
            <ac:spMk id="15" creationId="{E7F8EE90-29B9-FFA9-9CE6-DD0A1346EF34}"/>
          </ac:spMkLst>
        </pc:spChg>
        <pc:cxnChg chg="add mod">
          <ac:chgData name="Prashant Pathak" userId="cabcb847-4fef-47d3-aeed-667174b0b1a3" providerId="ADAL" clId="{0E71A4E0-B4AF-4709-B743-7AFD959C362C}" dt="2024-01-15T17:21:20.832" v="486" actId="692"/>
          <ac:cxnSpMkLst>
            <pc:docMk/>
            <pc:sldMk cId="872365611" sldId="307"/>
            <ac:cxnSpMk id="8" creationId="{779E7F9E-5B23-AFE4-79CC-C6D6510939FF}"/>
          </ac:cxnSpMkLst>
        </pc:cxnChg>
      </pc:sldChg>
      <pc:sldChg chg="addSp delSp modSp new mod">
        <pc:chgData name="Prashant Pathak" userId="cabcb847-4fef-47d3-aeed-667174b0b1a3" providerId="ADAL" clId="{0E71A4E0-B4AF-4709-B743-7AFD959C362C}" dt="2024-01-15T17:29:47.630" v="593" actId="14100"/>
        <pc:sldMkLst>
          <pc:docMk/>
          <pc:sldMk cId="2340419333" sldId="308"/>
        </pc:sldMkLst>
        <pc:spChg chg="del">
          <ac:chgData name="Prashant Pathak" userId="cabcb847-4fef-47d3-aeed-667174b0b1a3" providerId="ADAL" clId="{0E71A4E0-B4AF-4709-B743-7AFD959C362C}" dt="2024-01-15T17:24:39.913" v="555" actId="478"/>
          <ac:spMkLst>
            <pc:docMk/>
            <pc:sldMk cId="2340419333" sldId="308"/>
            <ac:spMk id="3" creationId="{AEFDCA30-A0EC-17FB-BCE4-AF37059FF549}"/>
          </ac:spMkLst>
        </pc:spChg>
        <pc:spChg chg="add mod">
          <ac:chgData name="Prashant Pathak" userId="cabcb847-4fef-47d3-aeed-667174b0b1a3" providerId="ADAL" clId="{0E71A4E0-B4AF-4709-B743-7AFD959C362C}" dt="2024-01-15T17:29:23.567" v="587" actId="1076"/>
          <ac:spMkLst>
            <pc:docMk/>
            <pc:sldMk cId="2340419333" sldId="308"/>
            <ac:spMk id="4" creationId="{6851718B-7DE9-6D7D-E36F-490646FC591F}"/>
          </ac:spMkLst>
        </pc:spChg>
        <pc:spChg chg="add mod">
          <ac:chgData name="Prashant Pathak" userId="cabcb847-4fef-47d3-aeed-667174b0b1a3" providerId="ADAL" clId="{0E71A4E0-B4AF-4709-B743-7AFD959C362C}" dt="2024-01-15T17:29:13.027" v="584" actId="1076"/>
          <ac:spMkLst>
            <pc:docMk/>
            <pc:sldMk cId="2340419333" sldId="308"/>
            <ac:spMk id="24" creationId="{7FDF3AFB-D1F9-D7B0-C897-8813DDEAD265}"/>
          </ac:spMkLst>
        </pc:spChg>
        <pc:picChg chg="add mod">
          <ac:chgData name="Prashant Pathak" userId="cabcb847-4fef-47d3-aeed-667174b0b1a3" providerId="ADAL" clId="{0E71A4E0-B4AF-4709-B743-7AFD959C362C}" dt="2024-01-15T17:24:45.505" v="558" actId="1076"/>
          <ac:picMkLst>
            <pc:docMk/>
            <pc:sldMk cId="2340419333" sldId="308"/>
            <ac:picMk id="1026" creationId="{9DBE3B1E-C82C-B668-E416-AD7F473C9E9C}"/>
          </ac:picMkLst>
        </pc:picChg>
        <pc:cxnChg chg="add mod">
          <ac:chgData name="Prashant Pathak" userId="cabcb847-4fef-47d3-aeed-667174b0b1a3" providerId="ADAL" clId="{0E71A4E0-B4AF-4709-B743-7AFD959C362C}" dt="2024-01-15T17:29:23.567" v="587" actId="1076"/>
          <ac:cxnSpMkLst>
            <pc:docMk/>
            <pc:sldMk cId="2340419333" sldId="308"/>
            <ac:cxnSpMk id="6" creationId="{4095D9F2-9969-53EF-6FF5-47AA30254343}"/>
          </ac:cxnSpMkLst>
        </pc:cxnChg>
        <pc:cxnChg chg="add mod">
          <ac:chgData name="Prashant Pathak" userId="cabcb847-4fef-47d3-aeed-667174b0b1a3" providerId="ADAL" clId="{0E71A4E0-B4AF-4709-B743-7AFD959C362C}" dt="2024-01-15T17:29:23.567" v="587" actId="1076"/>
          <ac:cxnSpMkLst>
            <pc:docMk/>
            <pc:sldMk cId="2340419333" sldId="308"/>
            <ac:cxnSpMk id="11" creationId="{FFA51DB5-9956-4052-FE18-A99AF81104D5}"/>
          </ac:cxnSpMkLst>
        </pc:cxnChg>
        <pc:cxnChg chg="add mod">
          <ac:chgData name="Prashant Pathak" userId="cabcb847-4fef-47d3-aeed-667174b0b1a3" providerId="ADAL" clId="{0E71A4E0-B4AF-4709-B743-7AFD959C362C}" dt="2024-01-15T17:29:23.567" v="587" actId="1076"/>
          <ac:cxnSpMkLst>
            <pc:docMk/>
            <pc:sldMk cId="2340419333" sldId="308"/>
            <ac:cxnSpMk id="13" creationId="{4A499A20-2780-3E77-B8EA-DEB5768B6E80}"/>
          </ac:cxnSpMkLst>
        </pc:cxnChg>
        <pc:cxnChg chg="add mod">
          <ac:chgData name="Prashant Pathak" userId="cabcb847-4fef-47d3-aeed-667174b0b1a3" providerId="ADAL" clId="{0E71A4E0-B4AF-4709-B743-7AFD959C362C}" dt="2024-01-15T17:29:23.567" v="587" actId="1076"/>
          <ac:cxnSpMkLst>
            <pc:docMk/>
            <pc:sldMk cId="2340419333" sldId="308"/>
            <ac:cxnSpMk id="16" creationId="{F98754C3-78F7-8695-8BC6-E887C7025671}"/>
          </ac:cxnSpMkLst>
        </pc:cxnChg>
        <pc:cxnChg chg="add mod">
          <ac:chgData name="Prashant Pathak" userId="cabcb847-4fef-47d3-aeed-667174b0b1a3" providerId="ADAL" clId="{0E71A4E0-B4AF-4709-B743-7AFD959C362C}" dt="2024-01-15T17:29:23.567" v="587" actId="1076"/>
          <ac:cxnSpMkLst>
            <pc:docMk/>
            <pc:sldMk cId="2340419333" sldId="308"/>
            <ac:cxnSpMk id="19" creationId="{57CB4DCF-0C65-A166-0CC8-F3B5D8FD8FCC}"/>
          </ac:cxnSpMkLst>
        </pc:cxnChg>
        <pc:cxnChg chg="add mod">
          <ac:chgData name="Prashant Pathak" userId="cabcb847-4fef-47d3-aeed-667174b0b1a3" providerId="ADAL" clId="{0E71A4E0-B4AF-4709-B743-7AFD959C362C}" dt="2024-01-15T17:29:13.027" v="584" actId="1076"/>
          <ac:cxnSpMkLst>
            <pc:docMk/>
            <pc:sldMk cId="2340419333" sldId="308"/>
            <ac:cxnSpMk id="25" creationId="{7826C435-DA95-C9A3-085A-A04025AAAD4F}"/>
          </ac:cxnSpMkLst>
        </pc:cxnChg>
        <pc:cxnChg chg="add mod">
          <ac:chgData name="Prashant Pathak" userId="cabcb847-4fef-47d3-aeed-667174b0b1a3" providerId="ADAL" clId="{0E71A4E0-B4AF-4709-B743-7AFD959C362C}" dt="2024-01-15T17:29:31.622" v="589" actId="14100"/>
          <ac:cxnSpMkLst>
            <pc:docMk/>
            <pc:sldMk cId="2340419333" sldId="308"/>
            <ac:cxnSpMk id="26" creationId="{3F255D1B-BAC9-9B5B-5825-56B5971DA347}"/>
          </ac:cxnSpMkLst>
        </pc:cxnChg>
        <pc:cxnChg chg="add mod">
          <ac:chgData name="Prashant Pathak" userId="cabcb847-4fef-47d3-aeed-667174b0b1a3" providerId="ADAL" clId="{0E71A4E0-B4AF-4709-B743-7AFD959C362C}" dt="2024-01-15T17:29:28.132" v="588" actId="14100"/>
          <ac:cxnSpMkLst>
            <pc:docMk/>
            <pc:sldMk cId="2340419333" sldId="308"/>
            <ac:cxnSpMk id="27" creationId="{E9576866-A235-D955-944F-E70F831C57FA}"/>
          </ac:cxnSpMkLst>
        </pc:cxnChg>
        <pc:cxnChg chg="add mod">
          <ac:chgData name="Prashant Pathak" userId="cabcb847-4fef-47d3-aeed-667174b0b1a3" providerId="ADAL" clId="{0E71A4E0-B4AF-4709-B743-7AFD959C362C}" dt="2024-01-15T17:29:40.533" v="592" actId="14100"/>
          <ac:cxnSpMkLst>
            <pc:docMk/>
            <pc:sldMk cId="2340419333" sldId="308"/>
            <ac:cxnSpMk id="28" creationId="{8A142AC7-E0BB-7671-61B3-6B85A14C0916}"/>
          </ac:cxnSpMkLst>
        </pc:cxnChg>
        <pc:cxnChg chg="add mod">
          <ac:chgData name="Prashant Pathak" userId="cabcb847-4fef-47d3-aeed-667174b0b1a3" providerId="ADAL" clId="{0E71A4E0-B4AF-4709-B743-7AFD959C362C}" dt="2024-01-15T17:29:47.630" v="593" actId="14100"/>
          <ac:cxnSpMkLst>
            <pc:docMk/>
            <pc:sldMk cId="2340419333" sldId="308"/>
            <ac:cxnSpMk id="29" creationId="{EA6479A6-FCD1-B4ED-5CFE-F2167FE5AD16}"/>
          </ac:cxnSpMkLst>
        </pc:cxnChg>
      </pc:sldChg>
      <pc:sldChg chg="addSp delSp modSp new mod">
        <pc:chgData name="Prashant Pathak" userId="cabcb847-4fef-47d3-aeed-667174b0b1a3" providerId="ADAL" clId="{0E71A4E0-B4AF-4709-B743-7AFD959C362C}" dt="2024-01-15T17:38:05.857" v="635" actId="20577"/>
        <pc:sldMkLst>
          <pc:docMk/>
          <pc:sldMk cId="2093952736" sldId="309"/>
        </pc:sldMkLst>
        <pc:spChg chg="mod">
          <ac:chgData name="Prashant Pathak" userId="cabcb847-4fef-47d3-aeed-667174b0b1a3" providerId="ADAL" clId="{0E71A4E0-B4AF-4709-B743-7AFD959C362C}" dt="2024-01-15T17:38:05.857" v="635" actId="20577"/>
          <ac:spMkLst>
            <pc:docMk/>
            <pc:sldMk cId="2093952736" sldId="309"/>
            <ac:spMk id="2" creationId="{D42075D8-17C8-1340-B81E-799A97B0F0E2}"/>
          </ac:spMkLst>
        </pc:spChg>
        <pc:spChg chg="del">
          <ac:chgData name="Prashant Pathak" userId="cabcb847-4fef-47d3-aeed-667174b0b1a3" providerId="ADAL" clId="{0E71A4E0-B4AF-4709-B743-7AFD959C362C}" dt="2024-01-15T17:37:39.791" v="595" actId="478"/>
          <ac:spMkLst>
            <pc:docMk/>
            <pc:sldMk cId="2093952736" sldId="309"/>
            <ac:spMk id="3" creationId="{38B59965-134E-CBD3-9402-3A415820FC7B}"/>
          </ac:spMkLst>
        </pc:spChg>
        <pc:picChg chg="add mod">
          <ac:chgData name="Prashant Pathak" userId="cabcb847-4fef-47d3-aeed-667174b0b1a3" providerId="ADAL" clId="{0E71A4E0-B4AF-4709-B743-7AFD959C362C}" dt="2024-01-15T17:37:49.354" v="600" actId="14100"/>
          <ac:picMkLst>
            <pc:docMk/>
            <pc:sldMk cId="2093952736" sldId="309"/>
            <ac:picMk id="4" creationId="{16DF9BB7-2024-4259-79C6-61FF1852CC9C}"/>
          </ac:picMkLst>
        </pc:picChg>
      </pc:sldChg>
      <pc:sldChg chg="addSp delSp modSp new mod ord">
        <pc:chgData name="Prashant Pathak" userId="cabcb847-4fef-47d3-aeed-667174b0b1a3" providerId="ADAL" clId="{0E71A4E0-B4AF-4709-B743-7AFD959C362C}" dt="2024-01-16T04:45:49.720" v="1246" actId="20577"/>
        <pc:sldMkLst>
          <pc:docMk/>
          <pc:sldMk cId="3975551473" sldId="310"/>
        </pc:sldMkLst>
        <pc:spChg chg="mod">
          <ac:chgData name="Prashant Pathak" userId="cabcb847-4fef-47d3-aeed-667174b0b1a3" providerId="ADAL" clId="{0E71A4E0-B4AF-4709-B743-7AFD959C362C}" dt="2024-01-16T04:45:49.720" v="1246" actId="20577"/>
          <ac:spMkLst>
            <pc:docMk/>
            <pc:sldMk cId="3975551473" sldId="310"/>
            <ac:spMk id="2" creationId="{43A24FAF-AE94-AA45-D655-46796F550E88}"/>
          </ac:spMkLst>
        </pc:spChg>
        <pc:spChg chg="del">
          <ac:chgData name="Prashant Pathak" userId="cabcb847-4fef-47d3-aeed-667174b0b1a3" providerId="ADAL" clId="{0E71A4E0-B4AF-4709-B743-7AFD959C362C}" dt="2024-01-15T17:40:15.958" v="649" actId="478"/>
          <ac:spMkLst>
            <pc:docMk/>
            <pc:sldMk cId="3975551473" sldId="310"/>
            <ac:spMk id="3" creationId="{F914F30E-C761-C30F-FD30-516138D75BFB}"/>
          </ac:spMkLst>
        </pc:spChg>
        <pc:picChg chg="add mod">
          <ac:chgData name="Prashant Pathak" userId="cabcb847-4fef-47d3-aeed-667174b0b1a3" providerId="ADAL" clId="{0E71A4E0-B4AF-4709-B743-7AFD959C362C}" dt="2024-01-15T17:40:21.467" v="652" actId="14100"/>
          <ac:picMkLst>
            <pc:docMk/>
            <pc:sldMk cId="3975551473" sldId="310"/>
            <ac:picMk id="4" creationId="{4D017628-63BE-4CE2-0930-06A7645D41A7}"/>
          </ac:picMkLst>
        </pc:picChg>
      </pc:sldChg>
      <pc:sldChg chg="addSp delSp modSp new mod ord">
        <pc:chgData name="Prashant Pathak" userId="cabcb847-4fef-47d3-aeed-667174b0b1a3" providerId="ADAL" clId="{0E71A4E0-B4AF-4709-B743-7AFD959C362C}" dt="2024-01-15T18:34:16.107" v="1009" actId="1076"/>
        <pc:sldMkLst>
          <pc:docMk/>
          <pc:sldMk cId="42934073" sldId="311"/>
        </pc:sldMkLst>
        <pc:spChg chg="del">
          <ac:chgData name="Prashant Pathak" userId="cabcb847-4fef-47d3-aeed-667174b0b1a3" providerId="ADAL" clId="{0E71A4E0-B4AF-4709-B743-7AFD959C362C}" dt="2024-01-15T17:43:08.545" v="671" actId="478"/>
          <ac:spMkLst>
            <pc:docMk/>
            <pc:sldMk cId="42934073" sldId="311"/>
            <ac:spMk id="3" creationId="{186F4AB9-0DFD-FA02-2C9A-00C726D746C0}"/>
          </ac:spMkLst>
        </pc:spChg>
        <pc:picChg chg="add mod">
          <ac:chgData name="Prashant Pathak" userId="cabcb847-4fef-47d3-aeed-667174b0b1a3" providerId="ADAL" clId="{0E71A4E0-B4AF-4709-B743-7AFD959C362C}" dt="2024-01-15T18:34:16.107" v="1009" actId="1076"/>
          <ac:picMkLst>
            <pc:docMk/>
            <pc:sldMk cId="42934073" sldId="311"/>
            <ac:picMk id="2050" creationId="{F2A1BE39-6092-7779-E009-5D7F83AA6C66}"/>
          </ac:picMkLst>
        </pc:picChg>
      </pc:sldChg>
      <pc:sldChg chg="addSp delSp modSp new mod modAnim">
        <pc:chgData name="Prashant Pathak" userId="cabcb847-4fef-47d3-aeed-667174b0b1a3" providerId="ADAL" clId="{0E71A4E0-B4AF-4709-B743-7AFD959C362C}" dt="2024-01-15T18:11:42.899" v="911"/>
        <pc:sldMkLst>
          <pc:docMk/>
          <pc:sldMk cId="1117013466" sldId="312"/>
        </pc:sldMkLst>
        <pc:spChg chg="mod">
          <ac:chgData name="Prashant Pathak" userId="cabcb847-4fef-47d3-aeed-667174b0b1a3" providerId="ADAL" clId="{0E71A4E0-B4AF-4709-B743-7AFD959C362C}" dt="2024-01-15T17:55:16.878" v="711" actId="20577"/>
          <ac:spMkLst>
            <pc:docMk/>
            <pc:sldMk cId="1117013466" sldId="312"/>
            <ac:spMk id="2" creationId="{8B2FD4D3-84F6-28DE-FB66-F1FB01CDFEB2}"/>
          </ac:spMkLst>
        </pc:spChg>
        <pc:spChg chg="del">
          <ac:chgData name="Prashant Pathak" userId="cabcb847-4fef-47d3-aeed-667174b0b1a3" providerId="ADAL" clId="{0E71A4E0-B4AF-4709-B743-7AFD959C362C}" dt="2024-01-15T17:55:33.197" v="712"/>
          <ac:spMkLst>
            <pc:docMk/>
            <pc:sldMk cId="1117013466" sldId="312"/>
            <ac:spMk id="3" creationId="{309EFBC7-55A9-C5DA-187B-C9182C4035C4}"/>
          </ac:spMkLst>
        </pc:spChg>
        <pc:picChg chg="add mod modCrop">
          <ac:chgData name="Prashant Pathak" userId="cabcb847-4fef-47d3-aeed-667174b0b1a3" providerId="ADAL" clId="{0E71A4E0-B4AF-4709-B743-7AFD959C362C}" dt="2024-01-15T17:56:23.272" v="731" actId="1076"/>
          <ac:picMkLst>
            <pc:docMk/>
            <pc:sldMk cId="1117013466" sldId="312"/>
            <ac:picMk id="5" creationId="{A6683C5C-58DF-949B-8661-B02730CECB64}"/>
          </ac:picMkLst>
        </pc:picChg>
        <pc:picChg chg="add mod modCrop">
          <ac:chgData name="Prashant Pathak" userId="cabcb847-4fef-47d3-aeed-667174b0b1a3" providerId="ADAL" clId="{0E71A4E0-B4AF-4709-B743-7AFD959C362C}" dt="2024-01-15T17:56:27.459" v="733" actId="1076"/>
          <ac:picMkLst>
            <pc:docMk/>
            <pc:sldMk cId="1117013466" sldId="312"/>
            <ac:picMk id="7" creationId="{EA8D8AF5-3EED-08FC-F879-6ECAD74E3F50}"/>
          </ac:picMkLst>
        </pc:picChg>
        <pc:picChg chg="add mod">
          <ac:chgData name="Prashant Pathak" userId="cabcb847-4fef-47d3-aeed-667174b0b1a3" providerId="ADAL" clId="{0E71A4E0-B4AF-4709-B743-7AFD959C362C}" dt="2024-01-15T17:56:35.333" v="734" actId="1076"/>
          <ac:picMkLst>
            <pc:docMk/>
            <pc:sldMk cId="1117013466" sldId="312"/>
            <ac:picMk id="9" creationId="{BBF04A3D-29E1-61D5-F00A-EA4812BC182B}"/>
          </ac:picMkLst>
        </pc:picChg>
        <pc:picChg chg="add mod">
          <ac:chgData name="Prashant Pathak" userId="cabcb847-4fef-47d3-aeed-667174b0b1a3" providerId="ADAL" clId="{0E71A4E0-B4AF-4709-B743-7AFD959C362C}" dt="2024-01-15T18:11:39.843" v="910" actId="1076"/>
          <ac:picMkLst>
            <pc:docMk/>
            <pc:sldMk cId="1117013466" sldId="312"/>
            <ac:picMk id="10" creationId="{A7E84AF4-9F62-D411-4131-DE98686FA923}"/>
          </ac:picMkLst>
        </pc:picChg>
      </pc:sldChg>
      <pc:sldChg chg="addSp delSp modSp new mod modAnim">
        <pc:chgData name="Prashant Pathak" userId="cabcb847-4fef-47d3-aeed-667174b0b1a3" providerId="ADAL" clId="{0E71A4E0-B4AF-4709-B743-7AFD959C362C}" dt="2024-01-16T04:30:25.359" v="1076"/>
        <pc:sldMkLst>
          <pc:docMk/>
          <pc:sldMk cId="3807260600" sldId="313"/>
        </pc:sldMkLst>
        <pc:spChg chg="mod">
          <ac:chgData name="Prashant Pathak" userId="cabcb847-4fef-47d3-aeed-667174b0b1a3" providerId="ADAL" clId="{0E71A4E0-B4AF-4709-B743-7AFD959C362C}" dt="2024-01-15T17:57:15.958" v="778" actId="20577"/>
          <ac:spMkLst>
            <pc:docMk/>
            <pc:sldMk cId="3807260600" sldId="313"/>
            <ac:spMk id="2" creationId="{36B6D510-15D2-5251-EF58-062E108B23F5}"/>
          </ac:spMkLst>
        </pc:spChg>
        <pc:spChg chg="del">
          <ac:chgData name="Prashant Pathak" userId="cabcb847-4fef-47d3-aeed-667174b0b1a3" providerId="ADAL" clId="{0E71A4E0-B4AF-4709-B743-7AFD959C362C}" dt="2024-01-15T17:57:21.639" v="779"/>
          <ac:spMkLst>
            <pc:docMk/>
            <pc:sldMk cId="3807260600" sldId="313"/>
            <ac:spMk id="3" creationId="{D137FBEA-EDED-D72D-7D5D-00EC084CC629}"/>
          </ac:spMkLst>
        </pc:spChg>
        <pc:picChg chg="add mod modCrop">
          <ac:chgData name="Prashant Pathak" userId="cabcb847-4fef-47d3-aeed-667174b0b1a3" providerId="ADAL" clId="{0E71A4E0-B4AF-4709-B743-7AFD959C362C}" dt="2024-01-15T17:58:18.280" v="804" actId="14100"/>
          <ac:picMkLst>
            <pc:docMk/>
            <pc:sldMk cId="3807260600" sldId="313"/>
            <ac:picMk id="5" creationId="{20238475-4AAC-4A73-932B-E54BCD3446B4}"/>
          </ac:picMkLst>
        </pc:picChg>
        <pc:picChg chg="add mod">
          <ac:chgData name="Prashant Pathak" userId="cabcb847-4fef-47d3-aeed-667174b0b1a3" providerId="ADAL" clId="{0E71A4E0-B4AF-4709-B743-7AFD959C362C}" dt="2024-01-15T17:58:11.242" v="801" actId="1076"/>
          <ac:picMkLst>
            <pc:docMk/>
            <pc:sldMk cId="3807260600" sldId="313"/>
            <ac:picMk id="7" creationId="{E7F7258E-4D5C-EDEB-190F-E45F5F24DA04}"/>
          </ac:picMkLst>
        </pc:picChg>
        <pc:picChg chg="add mod ord">
          <ac:chgData name="Prashant Pathak" userId="cabcb847-4fef-47d3-aeed-667174b0b1a3" providerId="ADAL" clId="{0E71A4E0-B4AF-4709-B743-7AFD959C362C}" dt="2024-01-15T17:58:12.677" v="802" actId="1076"/>
          <ac:picMkLst>
            <pc:docMk/>
            <pc:sldMk cId="3807260600" sldId="313"/>
            <ac:picMk id="9" creationId="{A0433F24-24EA-07C2-8B6F-DF268BFC4FD1}"/>
          </ac:picMkLst>
        </pc:picChg>
      </pc:sldChg>
      <pc:sldChg chg="addSp delSp modSp new mod">
        <pc:chgData name="Prashant Pathak" userId="cabcb847-4fef-47d3-aeed-667174b0b1a3" providerId="ADAL" clId="{0E71A4E0-B4AF-4709-B743-7AFD959C362C}" dt="2024-01-16T04:53:16.458" v="1249" actId="14100"/>
        <pc:sldMkLst>
          <pc:docMk/>
          <pc:sldMk cId="804194980" sldId="314"/>
        </pc:sldMkLst>
        <pc:spChg chg="mod">
          <ac:chgData name="Prashant Pathak" userId="cabcb847-4fef-47d3-aeed-667174b0b1a3" providerId="ADAL" clId="{0E71A4E0-B4AF-4709-B743-7AFD959C362C}" dt="2024-01-15T18:00:07.255" v="847" actId="20577"/>
          <ac:spMkLst>
            <pc:docMk/>
            <pc:sldMk cId="804194980" sldId="314"/>
            <ac:spMk id="2" creationId="{1BF7AFC0-42D3-DADE-92A1-5E0B9DC57F06}"/>
          </ac:spMkLst>
        </pc:spChg>
        <pc:spChg chg="del">
          <ac:chgData name="Prashant Pathak" userId="cabcb847-4fef-47d3-aeed-667174b0b1a3" providerId="ADAL" clId="{0E71A4E0-B4AF-4709-B743-7AFD959C362C}" dt="2024-01-15T18:00:10.341" v="848" actId="478"/>
          <ac:spMkLst>
            <pc:docMk/>
            <pc:sldMk cId="804194980" sldId="314"/>
            <ac:spMk id="3" creationId="{1FEA0BE8-63A7-4123-E242-4EEF59437530}"/>
          </ac:spMkLst>
        </pc:spChg>
        <pc:spChg chg="add mod">
          <ac:chgData name="Prashant Pathak" userId="cabcb847-4fef-47d3-aeed-667174b0b1a3" providerId="ADAL" clId="{0E71A4E0-B4AF-4709-B743-7AFD959C362C}" dt="2024-01-16T04:53:16.458" v="1249" actId="14100"/>
          <ac:spMkLst>
            <pc:docMk/>
            <pc:sldMk cId="804194980" sldId="314"/>
            <ac:spMk id="6" creationId="{39D5C84C-B2C8-9245-E738-A67A5F10EFF9}"/>
          </ac:spMkLst>
        </pc:spChg>
        <pc:picChg chg="add">
          <ac:chgData name="Prashant Pathak" userId="cabcb847-4fef-47d3-aeed-667174b0b1a3" providerId="ADAL" clId="{0E71A4E0-B4AF-4709-B743-7AFD959C362C}" dt="2024-01-15T18:00:11.229" v="849" actId="22"/>
          <ac:picMkLst>
            <pc:docMk/>
            <pc:sldMk cId="804194980" sldId="314"/>
            <ac:picMk id="5" creationId="{356B0368-AA1D-B623-1975-FFA534973893}"/>
          </ac:picMkLst>
        </pc:picChg>
      </pc:sldChg>
      <pc:sldChg chg="addSp modSp new mod">
        <pc:chgData name="Prashant Pathak" userId="cabcb847-4fef-47d3-aeed-667174b0b1a3" providerId="ADAL" clId="{0E71A4E0-B4AF-4709-B743-7AFD959C362C}" dt="2024-01-15T18:08:23.180" v="906" actId="1076"/>
        <pc:sldMkLst>
          <pc:docMk/>
          <pc:sldMk cId="521655370" sldId="315"/>
        </pc:sldMkLst>
        <pc:spChg chg="mod">
          <ac:chgData name="Prashant Pathak" userId="cabcb847-4fef-47d3-aeed-667174b0b1a3" providerId="ADAL" clId="{0E71A4E0-B4AF-4709-B743-7AFD959C362C}" dt="2024-01-15T18:00:55.152" v="900" actId="20577"/>
          <ac:spMkLst>
            <pc:docMk/>
            <pc:sldMk cId="521655370" sldId="315"/>
            <ac:spMk id="2" creationId="{51647559-41BF-57B4-4FD8-59BCA02B3E0F}"/>
          </ac:spMkLst>
        </pc:spChg>
        <pc:picChg chg="add mod">
          <ac:chgData name="Prashant Pathak" userId="cabcb847-4fef-47d3-aeed-667174b0b1a3" providerId="ADAL" clId="{0E71A4E0-B4AF-4709-B743-7AFD959C362C}" dt="2024-01-15T18:08:23.180" v="906" actId="1076"/>
          <ac:picMkLst>
            <pc:docMk/>
            <pc:sldMk cId="521655370" sldId="315"/>
            <ac:picMk id="3074" creationId="{2761EACB-187B-2CF8-5851-6AB1DB7EF53C}"/>
          </ac:picMkLst>
        </pc:picChg>
      </pc:sldChg>
      <pc:sldChg chg="addSp modSp new mod">
        <pc:chgData name="Prashant Pathak" userId="cabcb847-4fef-47d3-aeed-667174b0b1a3" providerId="ADAL" clId="{0E71A4E0-B4AF-4709-B743-7AFD959C362C}" dt="2024-01-16T04:34:48.299" v="1132" actId="14100"/>
        <pc:sldMkLst>
          <pc:docMk/>
          <pc:sldMk cId="2374047390" sldId="316"/>
        </pc:sldMkLst>
        <pc:spChg chg="mod">
          <ac:chgData name="Prashant Pathak" userId="cabcb847-4fef-47d3-aeed-667174b0b1a3" providerId="ADAL" clId="{0E71A4E0-B4AF-4709-B743-7AFD959C362C}" dt="2024-01-16T04:33:27.183" v="1096" actId="20577"/>
          <ac:spMkLst>
            <pc:docMk/>
            <pc:sldMk cId="2374047390" sldId="316"/>
            <ac:spMk id="2" creationId="{F64DF212-A087-232A-8866-CAB77DE425DC}"/>
          </ac:spMkLst>
        </pc:spChg>
        <pc:spChg chg="mod">
          <ac:chgData name="Prashant Pathak" userId="cabcb847-4fef-47d3-aeed-667174b0b1a3" providerId="ADAL" clId="{0E71A4E0-B4AF-4709-B743-7AFD959C362C}" dt="2024-01-16T04:34:45.741" v="1131" actId="14100"/>
          <ac:spMkLst>
            <pc:docMk/>
            <pc:sldMk cId="2374047390" sldId="316"/>
            <ac:spMk id="3" creationId="{FC2D1BF3-FCBA-2FB5-A9F1-1745166E0428}"/>
          </ac:spMkLst>
        </pc:spChg>
        <pc:picChg chg="add mod">
          <ac:chgData name="Prashant Pathak" userId="cabcb847-4fef-47d3-aeed-667174b0b1a3" providerId="ADAL" clId="{0E71A4E0-B4AF-4709-B743-7AFD959C362C}" dt="2024-01-16T04:34:48.299" v="1132" actId="14100"/>
          <ac:picMkLst>
            <pc:docMk/>
            <pc:sldMk cId="2374047390" sldId="316"/>
            <ac:picMk id="4" creationId="{4F018B8A-6556-2BFB-CEB1-DBCB07C5EAF0}"/>
          </ac:picMkLst>
        </pc:picChg>
      </pc:sldChg>
      <pc:sldChg chg="modSp add del mod">
        <pc:chgData name="Prashant Pathak" userId="cabcb847-4fef-47d3-aeed-667174b0b1a3" providerId="ADAL" clId="{0E71A4E0-B4AF-4709-B743-7AFD959C362C}" dt="2024-01-15T18:24:44.022" v="972" actId="47"/>
        <pc:sldMkLst>
          <pc:docMk/>
          <pc:sldMk cId="3710606367" sldId="316"/>
        </pc:sldMkLst>
        <pc:spChg chg="mod">
          <ac:chgData name="Prashant Pathak" userId="cabcb847-4fef-47d3-aeed-667174b0b1a3" providerId="ADAL" clId="{0E71A4E0-B4AF-4709-B743-7AFD959C362C}" dt="2024-01-15T18:24:15.642" v="970" actId="20577"/>
          <ac:spMkLst>
            <pc:docMk/>
            <pc:sldMk cId="3710606367" sldId="316"/>
            <ac:spMk id="2" creationId="{B1506982-6F9C-0CBE-B73C-E2749C68094D}"/>
          </ac:spMkLst>
        </pc:spChg>
        <pc:spChg chg="mod">
          <ac:chgData name="Prashant Pathak" userId="cabcb847-4fef-47d3-aeed-667174b0b1a3" providerId="ADAL" clId="{0E71A4E0-B4AF-4709-B743-7AFD959C362C}" dt="2024-01-15T18:24:07.081" v="951" actId="207"/>
          <ac:spMkLst>
            <pc:docMk/>
            <pc:sldMk cId="3710606367" sldId="316"/>
            <ac:spMk id="3" creationId="{7E6CE8C9-8314-4F56-318A-4A05EBC39B19}"/>
          </ac:spMkLst>
        </pc:spChg>
      </pc:sldChg>
      <pc:sldChg chg="addSp delSp modSp new mod">
        <pc:chgData name="Prashant Pathak" userId="cabcb847-4fef-47d3-aeed-667174b0b1a3" providerId="ADAL" clId="{0E71A4E0-B4AF-4709-B743-7AFD959C362C}" dt="2024-01-16T04:28:35.142" v="1074" actId="1076"/>
        <pc:sldMkLst>
          <pc:docMk/>
          <pc:sldMk cId="2910588753" sldId="317"/>
        </pc:sldMkLst>
        <pc:spChg chg="mod">
          <ac:chgData name="Prashant Pathak" userId="cabcb847-4fef-47d3-aeed-667174b0b1a3" providerId="ADAL" clId="{0E71A4E0-B4AF-4709-B743-7AFD959C362C}" dt="2024-01-16T04:25:51.544" v="1057" actId="20577"/>
          <ac:spMkLst>
            <pc:docMk/>
            <pc:sldMk cId="2910588753" sldId="317"/>
            <ac:spMk id="2" creationId="{399E5AD1-D8F4-C8D1-6C32-EB79C5051EAC}"/>
          </ac:spMkLst>
        </pc:spChg>
        <pc:spChg chg="del">
          <ac:chgData name="Prashant Pathak" userId="cabcb847-4fef-47d3-aeed-667174b0b1a3" providerId="ADAL" clId="{0E71A4E0-B4AF-4709-B743-7AFD959C362C}" dt="2024-01-16T04:23:01.421" v="1017" actId="478"/>
          <ac:spMkLst>
            <pc:docMk/>
            <pc:sldMk cId="2910588753" sldId="317"/>
            <ac:spMk id="3" creationId="{2190E2CA-410E-AD33-600B-14FF507D9DAF}"/>
          </ac:spMkLst>
        </pc:spChg>
        <pc:spChg chg="add del">
          <ac:chgData name="Prashant Pathak" userId="cabcb847-4fef-47d3-aeed-667174b0b1a3" providerId="ADAL" clId="{0E71A4E0-B4AF-4709-B743-7AFD959C362C}" dt="2024-01-16T04:23:05.958" v="1019" actId="478"/>
          <ac:spMkLst>
            <pc:docMk/>
            <pc:sldMk cId="2910588753" sldId="317"/>
            <ac:spMk id="4" creationId="{3A55F014-ED3A-2676-D776-9C18A2B17809}"/>
          </ac:spMkLst>
        </pc:spChg>
        <pc:spChg chg="add mod">
          <ac:chgData name="Prashant Pathak" userId="cabcb847-4fef-47d3-aeed-667174b0b1a3" providerId="ADAL" clId="{0E71A4E0-B4AF-4709-B743-7AFD959C362C}" dt="2024-01-16T04:23:46.476" v="1030"/>
          <ac:spMkLst>
            <pc:docMk/>
            <pc:sldMk cId="2910588753" sldId="317"/>
            <ac:spMk id="6" creationId="{FFFE6099-DA36-8B8B-C9B5-52B2078647B7}"/>
          </ac:spMkLst>
        </pc:spChg>
        <pc:spChg chg="add mod">
          <ac:chgData name="Prashant Pathak" userId="cabcb847-4fef-47d3-aeed-667174b0b1a3" providerId="ADAL" clId="{0E71A4E0-B4AF-4709-B743-7AFD959C362C}" dt="2024-01-16T04:28:32.227" v="1071" actId="1076"/>
          <ac:spMkLst>
            <pc:docMk/>
            <pc:sldMk cId="2910588753" sldId="317"/>
            <ac:spMk id="7" creationId="{2556796F-DFA4-2893-EE67-1128EAFEAA4F}"/>
          </ac:spMkLst>
        </pc:spChg>
        <pc:spChg chg="add">
          <ac:chgData name="Prashant Pathak" userId="cabcb847-4fef-47d3-aeed-667174b0b1a3" providerId="ADAL" clId="{0E71A4E0-B4AF-4709-B743-7AFD959C362C}" dt="2024-01-16T04:28:03.944" v="1063"/>
          <ac:spMkLst>
            <pc:docMk/>
            <pc:sldMk cId="2910588753" sldId="317"/>
            <ac:spMk id="8" creationId="{220A210A-D72F-2B67-79C2-069AD41D23A4}"/>
          </ac:spMkLst>
        </pc:spChg>
        <pc:spChg chg="add">
          <ac:chgData name="Prashant Pathak" userId="cabcb847-4fef-47d3-aeed-667174b0b1a3" providerId="ADAL" clId="{0E71A4E0-B4AF-4709-B743-7AFD959C362C}" dt="2024-01-16T04:28:09.257" v="1064"/>
          <ac:spMkLst>
            <pc:docMk/>
            <pc:sldMk cId="2910588753" sldId="317"/>
            <ac:spMk id="9" creationId="{80E585A3-4B80-F319-B717-B8B8367ECA4A}"/>
          </ac:spMkLst>
        </pc:spChg>
        <pc:picChg chg="add mod">
          <ac:chgData name="Prashant Pathak" userId="cabcb847-4fef-47d3-aeed-667174b0b1a3" providerId="ADAL" clId="{0E71A4E0-B4AF-4709-B743-7AFD959C362C}" dt="2024-01-16T04:28:34.409" v="1073" actId="1076"/>
          <ac:picMkLst>
            <pc:docMk/>
            <pc:sldMk cId="2910588753" sldId="317"/>
            <ac:picMk id="5" creationId="{E6593CCE-4213-B59D-F643-3EC2570BAA75}"/>
          </ac:picMkLst>
        </pc:picChg>
        <pc:picChg chg="add mod">
          <ac:chgData name="Prashant Pathak" userId="cabcb847-4fef-47d3-aeed-667174b0b1a3" providerId="ADAL" clId="{0E71A4E0-B4AF-4709-B743-7AFD959C362C}" dt="2024-01-16T04:28:35.142" v="1074" actId="1076"/>
          <ac:picMkLst>
            <pc:docMk/>
            <pc:sldMk cId="2910588753" sldId="317"/>
            <ac:picMk id="10" creationId="{1E941352-D648-4C2B-6111-DE668B6674F8}"/>
          </ac:picMkLst>
        </pc:picChg>
      </pc:sldChg>
      <pc:sldChg chg="addSp delSp modSp new mod">
        <pc:chgData name="Prashant Pathak" userId="cabcb847-4fef-47d3-aeed-667174b0b1a3" providerId="ADAL" clId="{0E71A4E0-B4AF-4709-B743-7AFD959C362C}" dt="2024-01-16T04:29:06.486" v="1075" actId="1076"/>
        <pc:sldMkLst>
          <pc:docMk/>
          <pc:sldMk cId="250956964" sldId="318"/>
        </pc:sldMkLst>
        <pc:spChg chg="del">
          <ac:chgData name="Prashant Pathak" userId="cabcb847-4fef-47d3-aeed-667174b0b1a3" providerId="ADAL" clId="{0E71A4E0-B4AF-4709-B743-7AFD959C362C}" dt="2024-01-16T04:24:33.081" v="1034" actId="478"/>
          <ac:spMkLst>
            <pc:docMk/>
            <pc:sldMk cId="250956964" sldId="318"/>
            <ac:spMk id="3" creationId="{5EA5191F-2FB0-C946-DC71-49D8625F764F}"/>
          </ac:spMkLst>
        </pc:spChg>
        <pc:spChg chg="add mod">
          <ac:chgData name="Prashant Pathak" userId="cabcb847-4fef-47d3-aeed-667174b0b1a3" providerId="ADAL" clId="{0E71A4E0-B4AF-4709-B743-7AFD959C362C}" dt="2024-01-16T04:24:41.817" v="1036"/>
          <ac:spMkLst>
            <pc:docMk/>
            <pc:sldMk cId="250956964" sldId="318"/>
            <ac:spMk id="4" creationId="{32020339-94EC-D415-8993-49E1F7D77A92}"/>
          </ac:spMkLst>
        </pc:spChg>
        <pc:picChg chg="add mod">
          <ac:chgData name="Prashant Pathak" userId="cabcb847-4fef-47d3-aeed-667174b0b1a3" providerId="ADAL" clId="{0E71A4E0-B4AF-4709-B743-7AFD959C362C}" dt="2024-01-16T04:29:06.486" v="1075" actId="1076"/>
          <ac:picMkLst>
            <pc:docMk/>
            <pc:sldMk cId="250956964" sldId="318"/>
            <ac:picMk id="2050" creationId="{4A1AD8DB-4F55-3450-FC27-B0BCC7D9340F}"/>
          </ac:picMkLst>
        </pc:picChg>
      </pc:sldChg>
      <pc:sldChg chg="addSp modSp new mod">
        <pc:chgData name="Prashant Pathak" userId="cabcb847-4fef-47d3-aeed-667174b0b1a3" providerId="ADAL" clId="{0E71A4E0-B4AF-4709-B743-7AFD959C362C}" dt="2024-01-16T04:35:45.822" v="1141"/>
        <pc:sldMkLst>
          <pc:docMk/>
          <pc:sldMk cId="3623490763" sldId="319"/>
        </pc:sldMkLst>
        <pc:spChg chg="mod">
          <ac:chgData name="Prashant Pathak" userId="cabcb847-4fef-47d3-aeed-667174b0b1a3" providerId="ADAL" clId="{0E71A4E0-B4AF-4709-B743-7AFD959C362C}" dt="2024-01-16T04:35:18.366" v="1137"/>
          <ac:spMkLst>
            <pc:docMk/>
            <pc:sldMk cId="3623490763" sldId="319"/>
            <ac:spMk id="3" creationId="{145CE3FA-0BD8-EC5A-F451-8B4CFC40618A}"/>
          </ac:spMkLst>
        </pc:spChg>
        <pc:spChg chg="add mod">
          <ac:chgData name="Prashant Pathak" userId="cabcb847-4fef-47d3-aeed-667174b0b1a3" providerId="ADAL" clId="{0E71A4E0-B4AF-4709-B743-7AFD959C362C}" dt="2024-01-16T04:35:26.886" v="1138"/>
          <ac:spMkLst>
            <pc:docMk/>
            <pc:sldMk cId="3623490763" sldId="319"/>
            <ac:spMk id="4" creationId="{04C236B9-3673-B21B-3222-53F3C7F3AA21}"/>
          </ac:spMkLst>
        </pc:spChg>
        <pc:picChg chg="add mod">
          <ac:chgData name="Prashant Pathak" userId="cabcb847-4fef-47d3-aeed-667174b0b1a3" providerId="ADAL" clId="{0E71A4E0-B4AF-4709-B743-7AFD959C362C}" dt="2024-01-16T04:35:32.519" v="1140" actId="1076"/>
          <ac:picMkLst>
            <pc:docMk/>
            <pc:sldMk cId="3623490763" sldId="319"/>
            <ac:picMk id="5" creationId="{D9974BFC-6538-485D-3F13-61140BE82B32}"/>
          </ac:picMkLst>
        </pc:picChg>
        <pc:picChg chg="add mod">
          <ac:chgData name="Prashant Pathak" userId="cabcb847-4fef-47d3-aeed-667174b0b1a3" providerId="ADAL" clId="{0E71A4E0-B4AF-4709-B743-7AFD959C362C}" dt="2024-01-16T04:35:45.822" v="1141"/>
          <ac:picMkLst>
            <pc:docMk/>
            <pc:sldMk cId="3623490763" sldId="319"/>
            <ac:picMk id="6" creationId="{BDE3ADBC-DDA7-D809-EB7F-07EDC62333BA}"/>
          </ac:picMkLst>
        </pc:picChg>
        <pc:picChg chg="add mod">
          <ac:chgData name="Prashant Pathak" userId="cabcb847-4fef-47d3-aeed-667174b0b1a3" providerId="ADAL" clId="{0E71A4E0-B4AF-4709-B743-7AFD959C362C}" dt="2024-01-16T04:35:45.822" v="1141"/>
          <ac:picMkLst>
            <pc:docMk/>
            <pc:sldMk cId="3623490763" sldId="319"/>
            <ac:picMk id="7" creationId="{873D219A-8749-DD8E-C1E2-5E8C5FA339B9}"/>
          </ac:picMkLst>
        </pc:picChg>
      </pc:sldChg>
      <pc:sldChg chg="addSp delSp modSp new mod">
        <pc:chgData name="Prashant Pathak" userId="cabcb847-4fef-47d3-aeed-667174b0b1a3" providerId="ADAL" clId="{0E71A4E0-B4AF-4709-B743-7AFD959C362C}" dt="2024-01-16T04:37:57.867" v="1165" actId="1076"/>
        <pc:sldMkLst>
          <pc:docMk/>
          <pc:sldMk cId="3906183130" sldId="320"/>
        </pc:sldMkLst>
        <pc:spChg chg="del">
          <ac:chgData name="Prashant Pathak" userId="cabcb847-4fef-47d3-aeed-667174b0b1a3" providerId="ADAL" clId="{0E71A4E0-B4AF-4709-B743-7AFD959C362C}" dt="2024-01-16T04:35:58.855" v="1144" actId="478"/>
          <ac:spMkLst>
            <pc:docMk/>
            <pc:sldMk cId="3906183130" sldId="320"/>
            <ac:spMk id="3" creationId="{1C6E6966-DC39-5ECB-8095-0F493BE556BF}"/>
          </ac:spMkLst>
        </pc:spChg>
        <pc:spChg chg="add mod">
          <ac:chgData name="Prashant Pathak" userId="cabcb847-4fef-47d3-aeed-667174b0b1a3" providerId="ADAL" clId="{0E71A4E0-B4AF-4709-B743-7AFD959C362C}" dt="2024-01-16T04:37:40.942" v="1161" actId="1076"/>
          <ac:spMkLst>
            <pc:docMk/>
            <pc:sldMk cId="3906183130" sldId="320"/>
            <ac:spMk id="6" creationId="{6EC44DC5-50D4-AB25-71E9-82BE25A0F69B}"/>
          </ac:spMkLst>
        </pc:spChg>
        <pc:spChg chg="add mod">
          <ac:chgData name="Prashant Pathak" userId="cabcb847-4fef-47d3-aeed-667174b0b1a3" providerId="ADAL" clId="{0E71A4E0-B4AF-4709-B743-7AFD959C362C}" dt="2024-01-16T04:37:38.779" v="1160" actId="1076"/>
          <ac:spMkLst>
            <pc:docMk/>
            <pc:sldMk cId="3906183130" sldId="320"/>
            <ac:spMk id="7" creationId="{B7BBDECE-87EE-FA20-0A3A-6E58B8330D4B}"/>
          </ac:spMkLst>
        </pc:spChg>
        <pc:spChg chg="add mod">
          <ac:chgData name="Prashant Pathak" userId="cabcb847-4fef-47d3-aeed-667174b0b1a3" providerId="ADAL" clId="{0E71A4E0-B4AF-4709-B743-7AFD959C362C}" dt="2024-01-16T04:37:57.867" v="1165" actId="1076"/>
          <ac:spMkLst>
            <pc:docMk/>
            <pc:sldMk cId="3906183130" sldId="320"/>
            <ac:spMk id="8" creationId="{9CD867AB-149E-739B-4FBA-A72AF3A2CACB}"/>
          </ac:spMkLst>
        </pc:spChg>
        <pc:picChg chg="add mod">
          <ac:chgData name="Prashant Pathak" userId="cabcb847-4fef-47d3-aeed-667174b0b1a3" providerId="ADAL" clId="{0E71A4E0-B4AF-4709-B743-7AFD959C362C}" dt="2024-01-16T04:37:35.379" v="1158" actId="1076"/>
          <ac:picMkLst>
            <pc:docMk/>
            <pc:sldMk cId="3906183130" sldId="320"/>
            <ac:picMk id="4" creationId="{BA28CF85-01F9-6B9B-0F18-DD018B012035}"/>
          </ac:picMkLst>
        </pc:picChg>
        <pc:picChg chg="add del mod">
          <ac:chgData name="Prashant Pathak" userId="cabcb847-4fef-47d3-aeed-667174b0b1a3" providerId="ADAL" clId="{0E71A4E0-B4AF-4709-B743-7AFD959C362C}" dt="2024-01-16T04:36:44.262" v="1152" actId="478"/>
          <ac:picMkLst>
            <pc:docMk/>
            <pc:sldMk cId="3906183130" sldId="320"/>
            <ac:picMk id="5" creationId="{9C682423-EEE8-6F9D-239C-866C41463258}"/>
          </ac:picMkLst>
        </pc:picChg>
        <pc:picChg chg="add mod">
          <ac:chgData name="Prashant Pathak" userId="cabcb847-4fef-47d3-aeed-667174b0b1a3" providerId="ADAL" clId="{0E71A4E0-B4AF-4709-B743-7AFD959C362C}" dt="2024-01-16T04:37:36.853" v="1159" actId="1076"/>
          <ac:picMkLst>
            <pc:docMk/>
            <pc:sldMk cId="3906183130" sldId="320"/>
            <ac:picMk id="3074" creationId="{1D83C867-3960-E466-3CFF-D9582C31D889}"/>
          </ac:picMkLst>
        </pc:picChg>
      </pc:sldChg>
      <pc:sldChg chg="addSp delSp modSp new mod">
        <pc:chgData name="Prashant Pathak" userId="cabcb847-4fef-47d3-aeed-667174b0b1a3" providerId="ADAL" clId="{0E71A4E0-B4AF-4709-B743-7AFD959C362C}" dt="2024-01-16T04:43:42.517" v="1214" actId="1076"/>
        <pc:sldMkLst>
          <pc:docMk/>
          <pc:sldMk cId="2349334659" sldId="321"/>
        </pc:sldMkLst>
        <pc:spChg chg="mod">
          <ac:chgData name="Prashant Pathak" userId="cabcb847-4fef-47d3-aeed-667174b0b1a3" providerId="ADAL" clId="{0E71A4E0-B4AF-4709-B743-7AFD959C362C}" dt="2024-01-16T04:43:38.292" v="1211" actId="20577"/>
          <ac:spMkLst>
            <pc:docMk/>
            <pc:sldMk cId="2349334659" sldId="321"/>
            <ac:spMk id="2" creationId="{2064B5FA-9FF8-ABE4-FC09-0C4C7834544C}"/>
          </ac:spMkLst>
        </pc:spChg>
        <pc:spChg chg="del">
          <ac:chgData name="Prashant Pathak" userId="cabcb847-4fef-47d3-aeed-667174b0b1a3" providerId="ADAL" clId="{0E71A4E0-B4AF-4709-B743-7AFD959C362C}" dt="2024-01-16T04:42:00.841" v="1168" actId="478"/>
          <ac:spMkLst>
            <pc:docMk/>
            <pc:sldMk cId="2349334659" sldId="321"/>
            <ac:spMk id="3" creationId="{DDBDDF1B-53D7-AC58-14B8-6D1E9AA38B6A}"/>
          </ac:spMkLst>
        </pc:spChg>
        <pc:picChg chg="add mod">
          <ac:chgData name="Prashant Pathak" userId="cabcb847-4fef-47d3-aeed-667174b0b1a3" providerId="ADAL" clId="{0E71A4E0-B4AF-4709-B743-7AFD959C362C}" dt="2024-01-16T04:42:07.466" v="1171" actId="1076"/>
          <ac:picMkLst>
            <pc:docMk/>
            <pc:sldMk cId="2349334659" sldId="321"/>
            <ac:picMk id="6146" creationId="{6FA0AB76-B289-36DF-6297-4F002323EC0D}"/>
          </ac:picMkLst>
        </pc:picChg>
        <pc:picChg chg="add mod">
          <ac:chgData name="Prashant Pathak" userId="cabcb847-4fef-47d3-aeed-667174b0b1a3" providerId="ADAL" clId="{0E71A4E0-B4AF-4709-B743-7AFD959C362C}" dt="2024-01-16T04:43:41.768" v="1213" actId="1076"/>
          <ac:picMkLst>
            <pc:docMk/>
            <pc:sldMk cId="2349334659" sldId="321"/>
            <ac:picMk id="6148" creationId="{7463AD68-2371-3A88-8A21-99EBEA45D21F}"/>
          </ac:picMkLst>
        </pc:picChg>
        <pc:picChg chg="add mod">
          <ac:chgData name="Prashant Pathak" userId="cabcb847-4fef-47d3-aeed-667174b0b1a3" providerId="ADAL" clId="{0E71A4E0-B4AF-4709-B743-7AFD959C362C}" dt="2024-01-16T04:43:42.517" v="1214" actId="1076"/>
          <ac:picMkLst>
            <pc:docMk/>
            <pc:sldMk cId="2349334659" sldId="321"/>
            <ac:picMk id="6150" creationId="{7129A3C1-1ACA-382E-8230-9027D16B3DD4}"/>
          </ac:picMkLst>
        </pc:picChg>
      </pc:sldChg>
    </pc:docChg>
  </pc:docChgLst>
  <pc:docChgLst>
    <pc:chgData name="Prashant Pathak" userId="cabcb847-4fef-47d3-aeed-667174b0b1a3" providerId="ADAL" clId="{41A38C9E-2D08-4FB9-B32D-438DD56292DF}"/>
    <pc:docChg chg="modSld">
      <pc:chgData name="Prashant Pathak" userId="cabcb847-4fef-47d3-aeed-667174b0b1a3" providerId="ADAL" clId="{41A38C9E-2D08-4FB9-B32D-438DD56292DF}" dt="2024-08-28T17:13:32.522" v="0" actId="1076"/>
      <pc:docMkLst>
        <pc:docMk/>
      </pc:docMkLst>
      <pc:sldChg chg="modSp">
        <pc:chgData name="Prashant Pathak" userId="cabcb847-4fef-47d3-aeed-667174b0b1a3" providerId="ADAL" clId="{41A38C9E-2D08-4FB9-B32D-438DD56292DF}" dt="2024-08-28T17:13:32.522" v="0" actId="1076"/>
        <pc:sldMkLst>
          <pc:docMk/>
          <pc:sldMk cId="122523785" sldId="314"/>
        </pc:sldMkLst>
        <pc:picChg chg="mod">
          <ac:chgData name="Prashant Pathak" userId="cabcb847-4fef-47d3-aeed-667174b0b1a3" providerId="ADAL" clId="{41A38C9E-2D08-4FB9-B32D-438DD56292DF}" dt="2024-08-28T17:13:32.522" v="0" actId="1076"/>
          <ac:picMkLst>
            <pc:docMk/>
            <pc:sldMk cId="122523785" sldId="314"/>
            <ac:picMk id="4" creationId="{C3A6DAA7-38EE-3138-DE63-F9015E695371}"/>
          </ac:picMkLst>
        </pc:picChg>
      </pc:sldChg>
    </pc:docChg>
  </pc:docChgLst>
  <pc:docChgLst>
    <pc:chgData name="Prashant Pathak" userId="cabcb847-4fef-47d3-aeed-667174b0b1a3" providerId="ADAL" clId="{87E09A2C-C19D-40A8-981A-B01AA3AC870D}"/>
    <pc:docChg chg="undo redo custSel addSld modSld">
      <pc:chgData name="Prashant Pathak" userId="cabcb847-4fef-47d3-aeed-667174b0b1a3" providerId="ADAL" clId="{87E09A2C-C19D-40A8-981A-B01AA3AC870D}" dt="2024-01-06T10:52:30.687" v="115" actId="20577"/>
      <pc:docMkLst>
        <pc:docMk/>
      </pc:docMkLst>
      <pc:sldChg chg="addSp delSp modSp mod">
        <pc:chgData name="Prashant Pathak" userId="cabcb847-4fef-47d3-aeed-667174b0b1a3" providerId="ADAL" clId="{87E09A2C-C19D-40A8-981A-B01AA3AC870D}" dt="2024-01-06T08:38:19.439" v="23"/>
        <pc:sldMkLst>
          <pc:docMk/>
          <pc:sldMk cId="2918905951" sldId="278"/>
        </pc:sldMkLst>
        <pc:spChg chg="mod">
          <ac:chgData name="Prashant Pathak" userId="cabcb847-4fef-47d3-aeed-667174b0b1a3" providerId="ADAL" clId="{87E09A2C-C19D-40A8-981A-B01AA3AC870D}" dt="2024-01-06T08:33:14.629" v="6" actId="20577"/>
          <ac:spMkLst>
            <pc:docMk/>
            <pc:sldMk cId="2918905951" sldId="278"/>
            <ac:spMk id="2" creationId="{3CAA99CB-5283-E8BD-684E-6391CF0277E6}"/>
          </ac:spMkLst>
        </pc:spChg>
        <pc:spChg chg="mod">
          <ac:chgData name="Prashant Pathak" userId="cabcb847-4fef-47d3-aeed-667174b0b1a3" providerId="ADAL" clId="{87E09A2C-C19D-40A8-981A-B01AA3AC870D}" dt="2024-01-06T08:38:19.439" v="23"/>
          <ac:spMkLst>
            <pc:docMk/>
            <pc:sldMk cId="2918905951" sldId="278"/>
            <ac:spMk id="3" creationId="{3368A28D-9869-13C0-6719-8B273A66C7A2}"/>
          </ac:spMkLst>
        </pc:spChg>
        <pc:spChg chg="add del">
          <ac:chgData name="Prashant Pathak" userId="cabcb847-4fef-47d3-aeed-667174b0b1a3" providerId="ADAL" clId="{87E09A2C-C19D-40A8-981A-B01AA3AC870D}" dt="2024-01-06T08:37:10.581" v="11"/>
          <ac:spMkLst>
            <pc:docMk/>
            <pc:sldMk cId="2918905951" sldId="278"/>
            <ac:spMk id="4" creationId="{07583B24-AC3A-9082-6A1A-7BE7C5163DEE}"/>
          </ac:spMkLst>
        </pc:spChg>
        <pc:spChg chg="add del">
          <ac:chgData name="Prashant Pathak" userId="cabcb847-4fef-47d3-aeed-667174b0b1a3" providerId="ADAL" clId="{87E09A2C-C19D-40A8-981A-B01AA3AC870D}" dt="2024-01-06T08:37:13.071" v="13"/>
          <ac:spMkLst>
            <pc:docMk/>
            <pc:sldMk cId="2918905951" sldId="278"/>
            <ac:spMk id="5" creationId="{3DE043B3-1453-AA9A-614C-8678A7207382}"/>
          </ac:spMkLst>
        </pc:spChg>
      </pc:sldChg>
      <pc:sldChg chg="modSp new mod">
        <pc:chgData name="Prashant Pathak" userId="cabcb847-4fef-47d3-aeed-667174b0b1a3" providerId="ADAL" clId="{87E09A2C-C19D-40A8-981A-B01AA3AC870D}" dt="2024-01-06T08:41:23.710" v="26" actId="27636"/>
        <pc:sldMkLst>
          <pc:docMk/>
          <pc:sldMk cId="1102449848" sldId="279"/>
        </pc:sldMkLst>
        <pc:spChg chg="mod">
          <ac:chgData name="Prashant Pathak" userId="cabcb847-4fef-47d3-aeed-667174b0b1a3" providerId="ADAL" clId="{87E09A2C-C19D-40A8-981A-B01AA3AC870D}" dt="2024-01-06T08:41:23.710" v="26" actId="27636"/>
          <ac:spMkLst>
            <pc:docMk/>
            <pc:sldMk cId="1102449848" sldId="279"/>
            <ac:spMk id="3" creationId="{F40D165D-5580-6F54-A513-7DD180C52FED}"/>
          </ac:spMkLst>
        </pc:spChg>
      </pc:sldChg>
      <pc:sldChg chg="addSp delSp modSp new mod">
        <pc:chgData name="Prashant Pathak" userId="cabcb847-4fef-47d3-aeed-667174b0b1a3" providerId="ADAL" clId="{87E09A2C-C19D-40A8-981A-B01AA3AC870D}" dt="2024-01-06T10:52:30.687" v="115" actId="20577"/>
        <pc:sldMkLst>
          <pc:docMk/>
          <pc:sldMk cId="2835674005" sldId="280"/>
        </pc:sldMkLst>
        <pc:spChg chg="mod">
          <ac:chgData name="Prashant Pathak" userId="cabcb847-4fef-47d3-aeed-667174b0b1a3" providerId="ADAL" clId="{87E09A2C-C19D-40A8-981A-B01AA3AC870D}" dt="2024-01-06T10:52:30.687" v="115" actId="20577"/>
          <ac:spMkLst>
            <pc:docMk/>
            <pc:sldMk cId="2835674005" sldId="280"/>
            <ac:spMk id="2" creationId="{3D3EA842-93DE-10AD-3912-80659CC61B19}"/>
          </ac:spMkLst>
        </pc:spChg>
        <pc:spChg chg="del">
          <ac:chgData name="Prashant Pathak" userId="cabcb847-4fef-47d3-aeed-667174b0b1a3" providerId="ADAL" clId="{87E09A2C-C19D-40A8-981A-B01AA3AC870D}" dt="2024-01-06T09:31:37.623" v="30" actId="478"/>
          <ac:spMkLst>
            <pc:docMk/>
            <pc:sldMk cId="2835674005" sldId="280"/>
            <ac:spMk id="3" creationId="{A1913D70-7BD1-578D-2135-FC5DF486DE80}"/>
          </ac:spMkLst>
        </pc:spChg>
        <pc:spChg chg="add del">
          <ac:chgData name="Prashant Pathak" userId="cabcb847-4fef-47d3-aeed-667174b0b1a3" providerId="ADAL" clId="{87E09A2C-C19D-40A8-981A-B01AA3AC870D}" dt="2024-01-06T09:31:35.754" v="29" actId="22"/>
          <ac:spMkLst>
            <pc:docMk/>
            <pc:sldMk cId="2835674005" sldId="280"/>
            <ac:spMk id="5" creationId="{80178D98-1033-E631-8CAF-68EC3F4EDF5C}"/>
          </ac:spMkLst>
        </pc:spChg>
        <pc:spChg chg="add del">
          <ac:chgData name="Prashant Pathak" userId="cabcb847-4fef-47d3-aeed-667174b0b1a3" providerId="ADAL" clId="{87E09A2C-C19D-40A8-981A-B01AA3AC870D}" dt="2024-01-06T09:31:39.957" v="32" actId="22"/>
          <ac:spMkLst>
            <pc:docMk/>
            <pc:sldMk cId="2835674005" sldId="280"/>
            <ac:spMk id="7" creationId="{D2DCC709-A908-99FA-73CB-FFCB626E1E52}"/>
          </ac:spMkLst>
        </pc:spChg>
        <pc:spChg chg="add mod">
          <ac:chgData name="Prashant Pathak" userId="cabcb847-4fef-47d3-aeed-667174b0b1a3" providerId="ADAL" clId="{87E09A2C-C19D-40A8-981A-B01AA3AC870D}" dt="2024-01-06T09:33:52.462" v="45" actId="404"/>
          <ac:spMkLst>
            <pc:docMk/>
            <pc:sldMk cId="2835674005" sldId="280"/>
            <ac:spMk id="8" creationId="{3393A86E-0241-97DE-E3F0-ACED0482E766}"/>
          </ac:spMkLst>
        </pc:spChg>
        <pc:picChg chg="add mod">
          <ac:chgData name="Prashant Pathak" userId="cabcb847-4fef-47d3-aeed-667174b0b1a3" providerId="ADAL" clId="{87E09A2C-C19D-40A8-981A-B01AA3AC870D}" dt="2024-01-06T09:33:09.971" v="34" actId="1076"/>
          <ac:picMkLst>
            <pc:docMk/>
            <pc:sldMk cId="2835674005" sldId="280"/>
            <ac:picMk id="2050" creationId="{4E6F7BBD-1764-A6B0-4961-91B970C24218}"/>
          </ac:picMkLst>
        </pc:picChg>
      </pc:sldChg>
      <pc:sldChg chg="modSp new mod">
        <pc:chgData name="Prashant Pathak" userId="cabcb847-4fef-47d3-aeed-667174b0b1a3" providerId="ADAL" clId="{87E09A2C-C19D-40A8-981A-B01AA3AC870D}" dt="2024-01-06T10:07:13.939" v="83" actId="27636"/>
        <pc:sldMkLst>
          <pc:docMk/>
          <pc:sldMk cId="869811095" sldId="281"/>
        </pc:sldMkLst>
        <pc:spChg chg="mod">
          <ac:chgData name="Prashant Pathak" userId="cabcb847-4fef-47d3-aeed-667174b0b1a3" providerId="ADAL" clId="{87E09A2C-C19D-40A8-981A-B01AA3AC870D}" dt="2024-01-06T10:07:13.939" v="83" actId="27636"/>
          <ac:spMkLst>
            <pc:docMk/>
            <pc:sldMk cId="869811095" sldId="281"/>
            <ac:spMk id="3" creationId="{F836ED24-AA8E-A5F9-0432-A3EC9FA6ECB7}"/>
          </ac:spMkLst>
        </pc:spChg>
      </pc:sldChg>
      <pc:sldChg chg="modSp new mod">
        <pc:chgData name="Prashant Pathak" userId="cabcb847-4fef-47d3-aeed-667174b0b1a3" providerId="ADAL" clId="{87E09A2C-C19D-40A8-981A-B01AA3AC870D}" dt="2024-01-06T10:09:17.105" v="93" actId="27636"/>
        <pc:sldMkLst>
          <pc:docMk/>
          <pc:sldMk cId="4248099763" sldId="282"/>
        </pc:sldMkLst>
        <pc:spChg chg="mod">
          <ac:chgData name="Prashant Pathak" userId="cabcb847-4fef-47d3-aeed-667174b0b1a3" providerId="ADAL" clId="{87E09A2C-C19D-40A8-981A-B01AA3AC870D}" dt="2024-01-06T10:08:02.417" v="88"/>
          <ac:spMkLst>
            <pc:docMk/>
            <pc:sldMk cId="4248099763" sldId="282"/>
            <ac:spMk id="2" creationId="{C65EB0E3-562B-965B-FF56-67822F00AB31}"/>
          </ac:spMkLst>
        </pc:spChg>
        <pc:spChg chg="mod">
          <ac:chgData name="Prashant Pathak" userId="cabcb847-4fef-47d3-aeed-667174b0b1a3" providerId="ADAL" clId="{87E09A2C-C19D-40A8-981A-B01AA3AC870D}" dt="2024-01-06T10:09:17.105" v="93" actId="27636"/>
          <ac:spMkLst>
            <pc:docMk/>
            <pc:sldMk cId="4248099763" sldId="282"/>
            <ac:spMk id="3" creationId="{6DAF84C6-9395-3FB2-D001-C5F845836341}"/>
          </ac:spMkLst>
        </pc:spChg>
      </pc:sldChg>
      <pc:sldChg chg="modSp new mod">
        <pc:chgData name="Prashant Pathak" userId="cabcb847-4fef-47d3-aeed-667174b0b1a3" providerId="ADAL" clId="{87E09A2C-C19D-40A8-981A-B01AA3AC870D}" dt="2024-01-06T10:36:12.718" v="106" actId="404"/>
        <pc:sldMkLst>
          <pc:docMk/>
          <pc:sldMk cId="1890284934" sldId="283"/>
        </pc:sldMkLst>
        <pc:spChg chg="mod">
          <ac:chgData name="Prashant Pathak" userId="cabcb847-4fef-47d3-aeed-667174b0b1a3" providerId="ADAL" clId="{87E09A2C-C19D-40A8-981A-B01AA3AC870D}" dt="2024-01-06T10:29:01.572" v="98"/>
          <ac:spMkLst>
            <pc:docMk/>
            <pc:sldMk cId="1890284934" sldId="283"/>
            <ac:spMk id="2" creationId="{29991AAE-ACE8-9E13-8A5A-B88475C3CA11}"/>
          </ac:spMkLst>
        </pc:spChg>
        <pc:spChg chg="mod">
          <ac:chgData name="Prashant Pathak" userId="cabcb847-4fef-47d3-aeed-667174b0b1a3" providerId="ADAL" clId="{87E09A2C-C19D-40A8-981A-B01AA3AC870D}" dt="2024-01-06T10:36:12.718" v="106" actId="404"/>
          <ac:spMkLst>
            <pc:docMk/>
            <pc:sldMk cId="1890284934" sldId="283"/>
            <ac:spMk id="3" creationId="{FEF9B4D9-EDE8-B70C-4B8D-64BB723FD984}"/>
          </ac:spMkLst>
        </pc:spChg>
      </pc:sldChg>
      <pc:sldChg chg="new">
        <pc:chgData name="Prashant Pathak" userId="cabcb847-4fef-47d3-aeed-667174b0b1a3" providerId="ADAL" clId="{87E09A2C-C19D-40A8-981A-B01AA3AC870D}" dt="2024-01-06T10:41:48.113" v="107" actId="680"/>
        <pc:sldMkLst>
          <pc:docMk/>
          <pc:sldMk cId="1200027443" sldId="284"/>
        </pc:sldMkLst>
      </pc:sldChg>
    </pc:docChg>
  </pc:docChgLst>
  <pc:docChgLst>
    <pc:chgData name="Prashant Pathak" userId="cabcb847-4fef-47d3-aeed-667174b0b1a3" providerId="ADAL" clId="{1AA02DA5-0277-4111-A5A0-5A8C65E3D17E}"/>
    <pc:docChg chg="undo custSel addSld modSld sldOrd">
      <pc:chgData name="Prashant Pathak" userId="cabcb847-4fef-47d3-aeed-667174b0b1a3" providerId="ADAL" clId="{1AA02DA5-0277-4111-A5A0-5A8C65E3D17E}" dt="2024-08-29T03:23:06.709" v="398"/>
      <pc:docMkLst>
        <pc:docMk/>
      </pc:docMkLst>
      <pc:sldChg chg="modSp mod">
        <pc:chgData name="Prashant Pathak" userId="cabcb847-4fef-47d3-aeed-667174b0b1a3" providerId="ADAL" clId="{1AA02DA5-0277-4111-A5A0-5A8C65E3D17E}" dt="2024-08-29T02:49:38.790" v="296" actId="14100"/>
        <pc:sldMkLst>
          <pc:docMk/>
          <pc:sldMk cId="3869838968" sldId="256"/>
        </pc:sldMkLst>
        <pc:spChg chg="mod">
          <ac:chgData name="Prashant Pathak" userId="cabcb847-4fef-47d3-aeed-667174b0b1a3" providerId="ADAL" clId="{1AA02DA5-0277-4111-A5A0-5A8C65E3D17E}" dt="2024-08-29T02:49:38.790" v="296" actId="14100"/>
          <ac:spMkLst>
            <pc:docMk/>
            <pc:sldMk cId="3869838968" sldId="256"/>
            <ac:spMk id="2" creationId="{AF351BC9-C3AC-0A7A-0D0B-6552CF0518D7}"/>
          </ac:spMkLst>
        </pc:spChg>
        <pc:spChg chg="mod">
          <ac:chgData name="Prashant Pathak" userId="cabcb847-4fef-47d3-aeed-667174b0b1a3" providerId="ADAL" clId="{1AA02DA5-0277-4111-A5A0-5A8C65E3D17E}" dt="2024-08-29T02:43:43.029" v="8" actId="20577"/>
          <ac:spMkLst>
            <pc:docMk/>
            <pc:sldMk cId="3869838968" sldId="256"/>
            <ac:spMk id="3" creationId="{E26D1535-9139-B26F-1EA8-7C97AA0049F2}"/>
          </ac:spMkLst>
        </pc:spChg>
      </pc:sldChg>
      <pc:sldChg chg="modSp new mod ord">
        <pc:chgData name="Prashant Pathak" userId="cabcb847-4fef-47d3-aeed-667174b0b1a3" providerId="ADAL" clId="{1AA02DA5-0277-4111-A5A0-5A8C65E3D17E}" dt="2024-08-29T02:48:38.483" v="288" actId="20577"/>
        <pc:sldMkLst>
          <pc:docMk/>
          <pc:sldMk cId="1931606532" sldId="325"/>
        </pc:sldMkLst>
        <pc:spChg chg="mod">
          <ac:chgData name="Prashant Pathak" userId="cabcb847-4fef-47d3-aeed-667174b0b1a3" providerId="ADAL" clId="{1AA02DA5-0277-4111-A5A0-5A8C65E3D17E}" dt="2024-08-29T02:45:50.026" v="36" actId="20577"/>
          <ac:spMkLst>
            <pc:docMk/>
            <pc:sldMk cId="1931606532" sldId="325"/>
            <ac:spMk id="2" creationId="{5FBA1832-629B-55A9-A1BB-D66730CFD332}"/>
          </ac:spMkLst>
        </pc:spChg>
        <pc:spChg chg="mod">
          <ac:chgData name="Prashant Pathak" userId="cabcb847-4fef-47d3-aeed-667174b0b1a3" providerId="ADAL" clId="{1AA02DA5-0277-4111-A5A0-5A8C65E3D17E}" dt="2024-08-29T02:48:38.483" v="288" actId="20577"/>
          <ac:spMkLst>
            <pc:docMk/>
            <pc:sldMk cId="1931606532" sldId="325"/>
            <ac:spMk id="3" creationId="{FE241C72-DBD3-A2A6-4317-7D95196310CA}"/>
          </ac:spMkLst>
        </pc:spChg>
      </pc:sldChg>
      <pc:sldChg chg="modSp mod">
        <pc:chgData name="Prashant Pathak" userId="cabcb847-4fef-47d3-aeed-667174b0b1a3" providerId="ADAL" clId="{1AA02DA5-0277-4111-A5A0-5A8C65E3D17E}" dt="2024-08-29T02:44:57.449" v="15" actId="1076"/>
        <pc:sldMkLst>
          <pc:docMk/>
          <pc:sldMk cId="804194980" sldId="326"/>
        </pc:sldMkLst>
        <pc:spChg chg="mod">
          <ac:chgData name="Prashant Pathak" userId="cabcb847-4fef-47d3-aeed-667174b0b1a3" providerId="ADAL" clId="{1AA02DA5-0277-4111-A5A0-5A8C65E3D17E}" dt="2024-08-29T02:44:52.720" v="12" actId="1076"/>
          <ac:spMkLst>
            <pc:docMk/>
            <pc:sldMk cId="804194980" sldId="326"/>
            <ac:spMk id="6" creationId="{39D5C84C-B2C8-9245-E738-A67A5F10EFF9}"/>
          </ac:spMkLst>
        </pc:spChg>
        <pc:picChg chg="mod">
          <ac:chgData name="Prashant Pathak" userId="cabcb847-4fef-47d3-aeed-667174b0b1a3" providerId="ADAL" clId="{1AA02DA5-0277-4111-A5A0-5A8C65E3D17E}" dt="2024-08-29T02:44:57.449" v="15" actId="1076"/>
          <ac:picMkLst>
            <pc:docMk/>
            <pc:sldMk cId="804194980" sldId="326"/>
            <ac:picMk id="5" creationId="{356B0368-AA1D-B623-1975-FFA534973893}"/>
          </ac:picMkLst>
        </pc:picChg>
      </pc:sldChg>
      <pc:sldChg chg="modSp mod">
        <pc:chgData name="Prashant Pathak" userId="cabcb847-4fef-47d3-aeed-667174b0b1a3" providerId="ADAL" clId="{1AA02DA5-0277-4111-A5A0-5A8C65E3D17E}" dt="2024-08-29T02:45:14.985" v="22" actId="1076"/>
        <pc:sldMkLst>
          <pc:docMk/>
          <pc:sldMk cId="2009083086" sldId="335"/>
        </pc:sldMkLst>
        <pc:picChg chg="mod">
          <ac:chgData name="Prashant Pathak" userId="cabcb847-4fef-47d3-aeed-667174b0b1a3" providerId="ADAL" clId="{1AA02DA5-0277-4111-A5A0-5A8C65E3D17E}" dt="2024-08-29T02:45:14.985" v="22" actId="1076"/>
          <ac:picMkLst>
            <pc:docMk/>
            <pc:sldMk cId="2009083086" sldId="335"/>
            <ac:picMk id="5" creationId="{6CE247BA-5C8B-FCB8-5EF0-AB854C989A67}"/>
          </ac:picMkLst>
        </pc:picChg>
      </pc:sldChg>
      <pc:sldChg chg="modSp mod">
        <pc:chgData name="Prashant Pathak" userId="cabcb847-4fef-47d3-aeed-667174b0b1a3" providerId="ADAL" clId="{1AA02DA5-0277-4111-A5A0-5A8C65E3D17E}" dt="2024-08-29T02:45:04.463" v="18" actId="1076"/>
        <pc:sldMkLst>
          <pc:docMk/>
          <pc:sldMk cId="2035711157" sldId="336"/>
        </pc:sldMkLst>
        <pc:picChg chg="mod">
          <ac:chgData name="Prashant Pathak" userId="cabcb847-4fef-47d3-aeed-667174b0b1a3" providerId="ADAL" clId="{1AA02DA5-0277-4111-A5A0-5A8C65E3D17E}" dt="2024-08-29T02:45:04.463" v="18" actId="1076"/>
          <ac:picMkLst>
            <pc:docMk/>
            <pc:sldMk cId="2035711157" sldId="336"/>
            <ac:picMk id="4" creationId="{FC926CE8-F8E4-DE72-A256-55933791AD70}"/>
          </ac:picMkLst>
        </pc:picChg>
      </pc:sldChg>
      <pc:sldChg chg="addSp modSp mod modAnim">
        <pc:chgData name="Prashant Pathak" userId="cabcb847-4fef-47d3-aeed-667174b0b1a3" providerId="ADAL" clId="{1AA02DA5-0277-4111-A5A0-5A8C65E3D17E}" dt="2024-08-29T03:23:06.709" v="398"/>
        <pc:sldMkLst>
          <pc:docMk/>
          <pc:sldMk cId="2909736367" sldId="338"/>
        </pc:sldMkLst>
        <pc:spChg chg="add mod">
          <ac:chgData name="Prashant Pathak" userId="cabcb847-4fef-47d3-aeed-667174b0b1a3" providerId="ADAL" clId="{1AA02DA5-0277-4111-A5A0-5A8C65E3D17E}" dt="2024-08-29T03:23:02.440" v="397" actId="207"/>
          <ac:spMkLst>
            <pc:docMk/>
            <pc:sldMk cId="2909736367" sldId="338"/>
            <ac:spMk id="3" creationId="{C8A9BB67-8596-3A8B-FEBD-74FE797AA5FC}"/>
          </ac:spMkLst>
        </pc:spChg>
        <pc:spChg chg="mod">
          <ac:chgData name="Prashant Pathak" userId="cabcb847-4fef-47d3-aeed-667174b0b1a3" providerId="ADAL" clId="{1AA02DA5-0277-4111-A5A0-5A8C65E3D17E}" dt="2024-08-29T03:22:08.589" v="297" actId="1076"/>
          <ac:spMkLst>
            <pc:docMk/>
            <pc:sldMk cId="2909736367" sldId="338"/>
            <ac:spMk id="7" creationId="{21F347DE-7BBB-1891-70B9-664F98F90691}"/>
          </ac:spMkLst>
        </pc:spChg>
        <pc:picChg chg="mod">
          <ac:chgData name="Prashant Pathak" userId="cabcb847-4fef-47d3-aeed-667174b0b1a3" providerId="ADAL" clId="{1AA02DA5-0277-4111-A5A0-5A8C65E3D17E}" dt="2024-08-29T02:45:35.796" v="25" actId="1076"/>
          <ac:picMkLst>
            <pc:docMk/>
            <pc:sldMk cId="2909736367" sldId="338"/>
            <ac:picMk id="5" creationId="{17F7FA8B-68B6-6F7E-0982-79668671D289}"/>
          </ac:picMkLst>
        </pc:picChg>
      </pc:sldChg>
      <pc:sldChg chg="modSp mod">
        <pc:chgData name="Prashant Pathak" userId="cabcb847-4fef-47d3-aeed-667174b0b1a3" providerId="ADAL" clId="{1AA02DA5-0277-4111-A5A0-5A8C65E3D17E}" dt="2024-08-29T02:44:44.080" v="10" actId="27636"/>
        <pc:sldMkLst>
          <pc:docMk/>
          <pc:sldMk cId="3618125670" sldId="339"/>
        </pc:sldMkLst>
        <pc:spChg chg="mod">
          <ac:chgData name="Prashant Pathak" userId="cabcb847-4fef-47d3-aeed-667174b0b1a3" providerId="ADAL" clId="{1AA02DA5-0277-4111-A5A0-5A8C65E3D17E}" dt="2024-08-29T02:44:44.080" v="10" actId="27636"/>
          <ac:spMkLst>
            <pc:docMk/>
            <pc:sldMk cId="3618125670" sldId="339"/>
            <ac:spMk id="2" creationId="{BF053EB8-A5F5-8614-7A00-E037DFF73AE3}"/>
          </ac:spMkLst>
        </pc:spChg>
      </pc:sldChg>
    </pc:docChg>
  </pc:docChgLst>
  <pc:docChgLst>
    <pc:chgData name="Prashant Pathak" userId="cabcb847-4fef-47d3-aeed-667174b0b1a3" providerId="ADAL" clId="{71B56299-F707-CB43-9FF2-9C6AB5C447D4}"/>
    <pc:docChg chg="custSel delSld modSld">
      <pc:chgData name="Prashant Pathak" userId="cabcb847-4fef-47d3-aeed-667174b0b1a3" providerId="ADAL" clId="{71B56299-F707-CB43-9FF2-9C6AB5C447D4}" dt="2024-01-03T16:53:32.082" v="7" actId="2696"/>
      <pc:docMkLst>
        <pc:docMk/>
      </pc:docMkLst>
      <pc:sldChg chg="del">
        <pc:chgData name="Prashant Pathak" userId="cabcb847-4fef-47d3-aeed-667174b0b1a3" providerId="ADAL" clId="{71B56299-F707-CB43-9FF2-9C6AB5C447D4}" dt="2024-01-03T16:53:32.082" v="7" actId="2696"/>
        <pc:sldMkLst>
          <pc:docMk/>
          <pc:sldMk cId="3011991500" sldId="261"/>
        </pc:sldMkLst>
      </pc:sldChg>
      <pc:sldChg chg="modSp mod">
        <pc:chgData name="Prashant Pathak" userId="cabcb847-4fef-47d3-aeed-667174b0b1a3" providerId="ADAL" clId="{71B56299-F707-CB43-9FF2-9C6AB5C447D4}" dt="2024-01-03T16:45:41.655" v="0" actId="20577"/>
        <pc:sldMkLst>
          <pc:docMk/>
          <pc:sldMk cId="2203938023" sldId="265"/>
        </pc:sldMkLst>
        <pc:spChg chg="mod">
          <ac:chgData name="Prashant Pathak" userId="cabcb847-4fef-47d3-aeed-667174b0b1a3" providerId="ADAL" clId="{71B56299-F707-CB43-9FF2-9C6AB5C447D4}" dt="2024-01-03T16:45:41.655" v="0" actId="20577"/>
          <ac:spMkLst>
            <pc:docMk/>
            <pc:sldMk cId="2203938023" sldId="265"/>
            <ac:spMk id="3" creationId="{D12454E0-255E-710F-135A-AB7C204BF1F8}"/>
          </ac:spMkLst>
        </pc:spChg>
      </pc:sldChg>
      <pc:sldChg chg="addSp delSp modSp mod">
        <pc:chgData name="Prashant Pathak" userId="cabcb847-4fef-47d3-aeed-667174b0b1a3" providerId="ADAL" clId="{71B56299-F707-CB43-9FF2-9C6AB5C447D4}" dt="2024-01-03T16:53:24.139" v="6" actId="1076"/>
        <pc:sldMkLst>
          <pc:docMk/>
          <pc:sldMk cId="2369094345" sldId="271"/>
        </pc:sldMkLst>
        <pc:spChg chg="del">
          <ac:chgData name="Prashant Pathak" userId="cabcb847-4fef-47d3-aeed-667174b0b1a3" providerId="ADAL" clId="{71B56299-F707-CB43-9FF2-9C6AB5C447D4}" dt="2024-01-03T16:52:58.507" v="1" actId="478"/>
          <ac:spMkLst>
            <pc:docMk/>
            <pc:sldMk cId="2369094345" sldId="271"/>
            <ac:spMk id="3" creationId="{7EC3F9F2-B60E-09F8-BA60-AEA097EE6E94}"/>
          </ac:spMkLst>
        </pc:spChg>
        <pc:picChg chg="add mod">
          <ac:chgData name="Prashant Pathak" userId="cabcb847-4fef-47d3-aeed-667174b0b1a3" providerId="ADAL" clId="{71B56299-F707-CB43-9FF2-9C6AB5C447D4}" dt="2024-01-03T16:53:24.139" v="6" actId="1076"/>
          <ac:picMkLst>
            <pc:docMk/>
            <pc:sldMk cId="2369094345" sldId="271"/>
            <ac:picMk id="1026" creationId="{A2250B76-CACC-5D51-4E38-A7F5B5806F0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DD57D-A263-48F7-A5E1-A3E1B65ADA62}" type="datetimeFigureOut">
              <a:rPr lang="en-IN" smtClean="0"/>
              <a:t>29-08-2024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44EE9-5A1D-4C68-9863-F1267EC063C5}" type="slidenum">
              <a:rPr lang="en-IN" smtClean="0"/>
              <a:t>‹#›</a:t>
            </a:fld>
            <a:endParaRPr lang="en-IN"/>
          </a:p>
        </p:txBody>
      </p:sp>
    </p:spTree>
    <p:extLst>
      <p:ext uri="{BB962C8B-B14F-4D97-AF65-F5344CB8AC3E}">
        <p14:creationId xmlns:p14="http://schemas.microsoft.com/office/powerpoint/2010/main" val="2186905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84D32E3-FC28-420B-92FC-E5B5EC15BB1A}"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ADD584-D6A3-4BEF-A551-E51D6137BF55}" type="slidenum">
              <a:rPr lang="en-IN" smtClean="0"/>
              <a:t>‹#›</a:t>
            </a:fld>
            <a:endParaRPr lang="en-IN"/>
          </a:p>
        </p:txBody>
      </p:sp>
    </p:spTree>
    <p:extLst>
      <p:ext uri="{BB962C8B-B14F-4D97-AF65-F5344CB8AC3E}">
        <p14:creationId xmlns:p14="http://schemas.microsoft.com/office/powerpoint/2010/main" val="323048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44400"/>
            <a:ext cx="9144000" cy="873274"/>
          </a:xfrm>
        </p:spPr>
        <p:txBody>
          <a:bodyPr/>
          <a:lstStyle>
            <a:lvl1pPr algn="ctr">
              <a:defRPr/>
            </a:lvl1pPr>
          </a:lstStyle>
          <a:p>
            <a:r>
              <a:rPr lang="en-US"/>
              <a:t>Click to edit Master title style</a:t>
            </a:r>
          </a:p>
        </p:txBody>
      </p:sp>
      <p:sp>
        <p:nvSpPr>
          <p:cNvPr id="3" name="Content Placeholder 2"/>
          <p:cNvSpPr>
            <a:spLocks noGrp="1"/>
          </p:cNvSpPr>
          <p:nvPr>
            <p:ph idx="1"/>
          </p:nvPr>
        </p:nvSpPr>
        <p:spPr>
          <a:xfrm>
            <a:off x="482400" y="1375200"/>
            <a:ext cx="8265600" cy="4801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D32E3-FC28-420B-92FC-E5B5EC15BB1A}"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ADD584-D6A3-4BEF-A551-E51D6137BF55}" type="slidenum">
              <a:rPr lang="en-IN" smtClean="0"/>
              <a:t>‹#›</a:t>
            </a:fld>
            <a:endParaRPr lang="en-IN"/>
          </a:p>
        </p:txBody>
      </p:sp>
    </p:spTree>
    <p:extLst>
      <p:ext uri="{BB962C8B-B14F-4D97-AF65-F5344CB8AC3E}">
        <p14:creationId xmlns:p14="http://schemas.microsoft.com/office/powerpoint/2010/main" val="24259486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4D32E3-FC28-420B-92FC-E5B5EC15BB1A}" type="datetimeFigureOut">
              <a:rPr lang="en-IN" smtClean="0"/>
              <a:t>29-08-2024</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ADD584-D6A3-4BEF-A551-E51D6137BF55}" type="slidenum">
              <a:rPr lang="en-IN" smtClean="0"/>
              <a:t>‹#›</a:t>
            </a:fld>
            <a:endParaRPr lang="en-IN"/>
          </a:p>
        </p:txBody>
      </p:sp>
    </p:spTree>
    <p:extLst>
      <p:ext uri="{BB962C8B-B14F-4D97-AF65-F5344CB8AC3E}">
        <p14:creationId xmlns:p14="http://schemas.microsoft.com/office/powerpoint/2010/main" val="349199421"/>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1BC9-C3AC-0A7A-0D0B-6552CF0518D7}"/>
              </a:ext>
            </a:extLst>
          </p:cNvPr>
          <p:cNvSpPr>
            <a:spLocks noGrp="1"/>
          </p:cNvSpPr>
          <p:nvPr>
            <p:ph type="ctrTitle"/>
          </p:nvPr>
        </p:nvSpPr>
        <p:spPr>
          <a:xfrm>
            <a:off x="384629" y="1122363"/>
            <a:ext cx="8360228" cy="1780857"/>
          </a:xfrm>
        </p:spPr>
        <p:txBody>
          <a:bodyPr>
            <a:normAutofit fontScale="90000"/>
          </a:bodyPr>
          <a:lstStyle/>
          <a:p>
            <a:r>
              <a:rPr lang="en-US" sz="5400" dirty="0"/>
              <a:t>SPA613M:  Introduction to Celestial</a:t>
            </a:r>
            <a:br>
              <a:rPr lang="en-US" sz="5400" dirty="0"/>
            </a:br>
            <a:r>
              <a:rPr lang="en-US" sz="5400" dirty="0"/>
              <a:t>Observational Techniques</a:t>
            </a:r>
            <a:endParaRPr lang="en-IN" sz="5400" dirty="0"/>
          </a:p>
        </p:txBody>
      </p:sp>
      <p:sp>
        <p:nvSpPr>
          <p:cNvPr id="3" name="Subtitle 2">
            <a:extLst>
              <a:ext uri="{FF2B5EF4-FFF2-40B4-BE49-F238E27FC236}">
                <a16:creationId xmlns:a16="http://schemas.microsoft.com/office/drawing/2014/main" id="{E26D1535-9139-B26F-1EA8-7C97AA0049F2}"/>
              </a:ext>
            </a:extLst>
          </p:cNvPr>
          <p:cNvSpPr>
            <a:spLocks noGrp="1"/>
          </p:cNvSpPr>
          <p:nvPr>
            <p:ph type="subTitle" idx="1"/>
          </p:nvPr>
        </p:nvSpPr>
        <p:spPr/>
        <p:txBody>
          <a:bodyPr/>
          <a:lstStyle/>
          <a:p>
            <a:r>
              <a:rPr lang="en-US" dirty="0"/>
              <a:t>Prashant Pathak</a:t>
            </a:r>
          </a:p>
          <a:p>
            <a:r>
              <a:rPr lang="en-US" dirty="0"/>
              <a:t>Lecture 6</a:t>
            </a:r>
          </a:p>
          <a:p>
            <a:r>
              <a:rPr lang="en-US" dirty="0"/>
              <a:t>29/08/2024</a:t>
            </a:r>
            <a:endParaRPr lang="en-IN" dirty="0"/>
          </a:p>
        </p:txBody>
      </p:sp>
    </p:spTree>
    <p:extLst>
      <p:ext uri="{BB962C8B-B14F-4D97-AF65-F5344CB8AC3E}">
        <p14:creationId xmlns:p14="http://schemas.microsoft.com/office/powerpoint/2010/main" val="386983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2C65-5227-AF5F-C8F3-E7CCB7B1B20F}"/>
              </a:ext>
            </a:extLst>
          </p:cNvPr>
          <p:cNvSpPr>
            <a:spLocks noGrp="1"/>
          </p:cNvSpPr>
          <p:nvPr>
            <p:ph type="title"/>
          </p:nvPr>
        </p:nvSpPr>
        <p:spPr/>
        <p:txBody>
          <a:bodyPr/>
          <a:lstStyle/>
          <a:p>
            <a:r>
              <a:rPr lang="en-US" dirty="0"/>
              <a:t>Chromatic Aberration</a:t>
            </a:r>
            <a:endParaRPr lang="en-IN" dirty="0"/>
          </a:p>
        </p:txBody>
      </p:sp>
      <p:pic>
        <p:nvPicPr>
          <p:cNvPr id="1028" name="Picture 4" descr="undefined">
            <a:extLst>
              <a:ext uri="{FF2B5EF4-FFF2-40B4-BE49-F238E27FC236}">
                <a16:creationId xmlns:a16="http://schemas.microsoft.com/office/drawing/2014/main" id="{2CFA3A03-8CC6-4E62-E0DE-772E8037B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256" y="1681957"/>
            <a:ext cx="4238749" cy="25542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DCA9B625-4569-DC45-06F9-4D6F2E995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95" y="1510508"/>
            <a:ext cx="4238749" cy="2938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B412CA-481A-3058-651E-A00E35859A61}"/>
              </a:ext>
            </a:extLst>
          </p:cNvPr>
          <p:cNvSpPr txBox="1"/>
          <p:nvPr/>
        </p:nvSpPr>
        <p:spPr>
          <a:xfrm>
            <a:off x="321790" y="4810996"/>
            <a:ext cx="8281343" cy="646331"/>
          </a:xfrm>
          <a:prstGeom prst="rect">
            <a:avLst/>
          </a:prstGeom>
          <a:noFill/>
        </p:spPr>
        <p:txBody>
          <a:bodyPr wrap="square" rtlCol="0">
            <a:spAutoFit/>
          </a:bodyPr>
          <a:lstStyle/>
          <a:p>
            <a:r>
              <a:rPr lang="en-US" dirty="0"/>
              <a:t>Glass Equation: Cauchy's transmission equation is an empirical relationship between the refractive index and wavelength of light for a particular transparent material.</a:t>
            </a:r>
            <a:endParaRPr lang="en-IN" dirty="0"/>
          </a:p>
        </p:txBody>
      </p:sp>
      <p:pic>
        <p:nvPicPr>
          <p:cNvPr id="8" name="Picture 7">
            <a:extLst>
              <a:ext uri="{FF2B5EF4-FFF2-40B4-BE49-F238E27FC236}">
                <a16:creationId xmlns:a16="http://schemas.microsoft.com/office/drawing/2014/main" id="{C527F773-78E6-4445-E612-53706B653B4F}"/>
              </a:ext>
            </a:extLst>
          </p:cNvPr>
          <p:cNvPicPr>
            <a:picLocks noChangeAspect="1"/>
          </p:cNvPicPr>
          <p:nvPr/>
        </p:nvPicPr>
        <p:blipFill>
          <a:blip r:embed="rId4"/>
          <a:stretch>
            <a:fillRect/>
          </a:stretch>
        </p:blipFill>
        <p:spPr>
          <a:xfrm>
            <a:off x="2259136" y="5652627"/>
            <a:ext cx="4227215" cy="758902"/>
          </a:xfrm>
          <a:prstGeom prst="rect">
            <a:avLst/>
          </a:prstGeom>
        </p:spPr>
      </p:pic>
    </p:spTree>
    <p:extLst>
      <p:ext uri="{BB962C8B-B14F-4D97-AF65-F5344CB8AC3E}">
        <p14:creationId xmlns:p14="http://schemas.microsoft.com/office/powerpoint/2010/main" val="3873170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E2C65-5227-AF5F-C8F3-E7CCB7B1B20F}"/>
              </a:ext>
            </a:extLst>
          </p:cNvPr>
          <p:cNvSpPr>
            <a:spLocks noGrp="1"/>
          </p:cNvSpPr>
          <p:nvPr>
            <p:ph type="title"/>
          </p:nvPr>
        </p:nvSpPr>
        <p:spPr/>
        <p:txBody>
          <a:bodyPr/>
          <a:lstStyle/>
          <a:p>
            <a:r>
              <a:rPr lang="en-US" dirty="0"/>
              <a:t>Chromatic Aberration</a:t>
            </a:r>
            <a:endParaRPr lang="en-IN" dirty="0"/>
          </a:p>
        </p:txBody>
      </p:sp>
      <p:pic>
        <p:nvPicPr>
          <p:cNvPr id="1026" name="Picture 2" descr="undefined">
            <a:extLst>
              <a:ext uri="{FF2B5EF4-FFF2-40B4-BE49-F238E27FC236}">
                <a16:creationId xmlns:a16="http://schemas.microsoft.com/office/drawing/2014/main" id="{AE5EF80C-71EE-7492-979D-3E19867F0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299" y="1448548"/>
            <a:ext cx="4484846" cy="28030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defined">
            <a:extLst>
              <a:ext uri="{FF2B5EF4-FFF2-40B4-BE49-F238E27FC236}">
                <a16:creationId xmlns:a16="http://schemas.microsoft.com/office/drawing/2014/main" id="{2CFA3A03-8CC6-4E62-E0DE-772E8037B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90" y="1305428"/>
            <a:ext cx="4570683" cy="27543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CFCDB10-3186-5F35-51B6-393AB04F74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021"/>
          <a:stretch/>
        </p:blipFill>
        <p:spPr bwMode="auto">
          <a:xfrm>
            <a:off x="4372264" y="4419786"/>
            <a:ext cx="4645355" cy="23614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2BDC80-D9B1-5979-8071-1A122BC0E47F}"/>
              </a:ext>
            </a:extLst>
          </p:cNvPr>
          <p:cNvSpPr txBox="1"/>
          <p:nvPr/>
        </p:nvSpPr>
        <p:spPr>
          <a:xfrm>
            <a:off x="6767396" y="3978163"/>
            <a:ext cx="2096728" cy="369332"/>
          </a:xfrm>
          <a:prstGeom prst="rect">
            <a:avLst/>
          </a:prstGeom>
          <a:noFill/>
        </p:spPr>
        <p:txBody>
          <a:bodyPr wrap="none" rtlCol="0">
            <a:spAutoFit/>
          </a:bodyPr>
          <a:lstStyle/>
          <a:p>
            <a:r>
              <a:rPr lang="en-US" dirty="0"/>
              <a:t>Peter Dolland: 1763 </a:t>
            </a:r>
            <a:endParaRPr lang="en-IN" dirty="0"/>
          </a:p>
        </p:txBody>
      </p:sp>
      <p:sp>
        <p:nvSpPr>
          <p:cNvPr id="3" name="TextBox 2">
            <a:extLst>
              <a:ext uri="{FF2B5EF4-FFF2-40B4-BE49-F238E27FC236}">
                <a16:creationId xmlns:a16="http://schemas.microsoft.com/office/drawing/2014/main" id="{206A70CC-7C2E-600E-F984-BBF1ADC8C328}"/>
              </a:ext>
            </a:extLst>
          </p:cNvPr>
          <p:cNvSpPr txBox="1"/>
          <p:nvPr/>
        </p:nvSpPr>
        <p:spPr>
          <a:xfrm>
            <a:off x="275063" y="4419786"/>
            <a:ext cx="374681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Refracting Optics.</a:t>
            </a:r>
          </a:p>
          <a:p>
            <a:pPr marL="285750" indent="-285750">
              <a:buFont typeface="Arial" panose="020B0604020202020204" pitchFamily="34" charset="0"/>
              <a:buChar char="•"/>
            </a:pPr>
            <a:r>
              <a:rPr lang="en-IN" dirty="0"/>
              <a:t>Apochromat.</a:t>
            </a:r>
          </a:p>
          <a:p>
            <a:pPr marL="285750" indent="-285750">
              <a:buFont typeface="Arial" panose="020B0604020202020204" pitchFamily="34" charset="0"/>
              <a:buChar char="•"/>
            </a:pPr>
            <a:r>
              <a:rPr lang="en-US" dirty="0"/>
              <a:t>A properly designed triplet, called a </a:t>
            </a:r>
            <a:r>
              <a:rPr lang="en-US" b="1" dirty="0" err="1"/>
              <a:t>superapochromat</a:t>
            </a:r>
            <a:r>
              <a:rPr lang="en-US" dirty="0"/>
              <a:t>, can bring four different wave lengths to a common focus.</a:t>
            </a:r>
            <a:endParaRPr lang="en-IN" dirty="0"/>
          </a:p>
        </p:txBody>
      </p:sp>
    </p:spTree>
    <p:extLst>
      <p:ext uri="{BB962C8B-B14F-4D97-AF65-F5344CB8AC3E}">
        <p14:creationId xmlns:p14="http://schemas.microsoft.com/office/powerpoint/2010/main" val="286822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B59040-B322-B8CB-B8B9-07A1141F6532}"/>
              </a:ext>
            </a:extLst>
          </p:cNvPr>
          <p:cNvPicPr>
            <a:picLocks noChangeAspect="1"/>
          </p:cNvPicPr>
          <p:nvPr/>
        </p:nvPicPr>
        <p:blipFill rotWithShape="1">
          <a:blip r:embed="rId2"/>
          <a:srcRect b="9004"/>
          <a:stretch/>
        </p:blipFill>
        <p:spPr>
          <a:xfrm>
            <a:off x="2085762" y="4393708"/>
            <a:ext cx="7018091" cy="2469996"/>
          </a:xfrm>
          <a:prstGeom prst="rect">
            <a:avLst/>
          </a:prstGeom>
        </p:spPr>
      </p:pic>
      <p:sp>
        <p:nvSpPr>
          <p:cNvPr id="2" name="Title 1">
            <a:extLst>
              <a:ext uri="{FF2B5EF4-FFF2-40B4-BE49-F238E27FC236}">
                <a16:creationId xmlns:a16="http://schemas.microsoft.com/office/drawing/2014/main" id="{52F21A2A-3BF5-A1E2-CB1A-E53F6DF03E0F}"/>
              </a:ext>
            </a:extLst>
          </p:cNvPr>
          <p:cNvSpPr>
            <a:spLocks noGrp="1"/>
          </p:cNvSpPr>
          <p:nvPr>
            <p:ph type="title"/>
          </p:nvPr>
        </p:nvSpPr>
        <p:spPr/>
        <p:txBody>
          <a:bodyPr/>
          <a:lstStyle/>
          <a:p>
            <a:r>
              <a:rPr lang="en-US" dirty="0"/>
              <a:t>Monochromatic Aberrations</a:t>
            </a:r>
            <a:endParaRPr lang="en-IN" dirty="0"/>
          </a:p>
        </p:txBody>
      </p:sp>
      <p:pic>
        <p:nvPicPr>
          <p:cNvPr id="4" name="Picture 3" descr="Fig_05.24_Aberration coord.eps">
            <a:extLst>
              <a:ext uri="{FF2B5EF4-FFF2-40B4-BE49-F238E27FC236}">
                <a16:creationId xmlns:a16="http://schemas.microsoft.com/office/drawing/2014/main" id="{3BA25B64-C938-C7A1-9596-B90A98F21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65" y="1011964"/>
            <a:ext cx="7755674" cy="3035938"/>
          </a:xfrm>
          <a:prstGeom prst="rect">
            <a:avLst/>
          </a:prstGeom>
        </p:spPr>
      </p:pic>
      <p:pic>
        <p:nvPicPr>
          <p:cNvPr id="8" name="Picture 7">
            <a:extLst>
              <a:ext uri="{FF2B5EF4-FFF2-40B4-BE49-F238E27FC236}">
                <a16:creationId xmlns:a16="http://schemas.microsoft.com/office/drawing/2014/main" id="{90F4027F-F5C1-FDA5-FB0F-585CDE8D041C}"/>
              </a:ext>
            </a:extLst>
          </p:cNvPr>
          <p:cNvPicPr>
            <a:picLocks noChangeAspect="1"/>
          </p:cNvPicPr>
          <p:nvPr/>
        </p:nvPicPr>
        <p:blipFill>
          <a:blip r:embed="rId4"/>
          <a:stretch>
            <a:fillRect/>
          </a:stretch>
        </p:blipFill>
        <p:spPr>
          <a:xfrm>
            <a:off x="313865" y="3702096"/>
            <a:ext cx="1771897" cy="809738"/>
          </a:xfrm>
          <a:prstGeom prst="rect">
            <a:avLst/>
          </a:prstGeom>
        </p:spPr>
      </p:pic>
    </p:spTree>
    <p:extLst>
      <p:ext uri="{BB962C8B-B14F-4D97-AF65-F5344CB8AC3E}">
        <p14:creationId xmlns:p14="http://schemas.microsoft.com/office/powerpoint/2010/main" val="2866994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26DEF-350D-A6A5-2C20-8F6F6EAD375C}"/>
              </a:ext>
            </a:extLst>
          </p:cNvPr>
          <p:cNvSpPr>
            <a:spLocks noGrp="1"/>
          </p:cNvSpPr>
          <p:nvPr>
            <p:ph type="title"/>
          </p:nvPr>
        </p:nvSpPr>
        <p:spPr/>
        <p:txBody>
          <a:bodyPr/>
          <a:lstStyle/>
          <a:p>
            <a:r>
              <a:rPr lang="en-US" dirty="0">
                <a:solidFill>
                  <a:srgbClr val="FF0000"/>
                </a:solidFill>
              </a:rPr>
              <a:t>1. Spherical Aberrations</a:t>
            </a:r>
            <a:endParaRPr lang="en-IN" dirty="0">
              <a:solidFill>
                <a:srgbClr val="FF0000"/>
              </a:solidFill>
            </a:endParaRPr>
          </a:p>
        </p:txBody>
      </p:sp>
      <p:sp>
        <p:nvSpPr>
          <p:cNvPr id="3" name="Content Placeholder 2">
            <a:extLst>
              <a:ext uri="{FF2B5EF4-FFF2-40B4-BE49-F238E27FC236}">
                <a16:creationId xmlns:a16="http://schemas.microsoft.com/office/drawing/2014/main" id="{7DC9E258-04E2-2C1C-9AB3-DA3355E623FE}"/>
              </a:ext>
            </a:extLst>
          </p:cNvPr>
          <p:cNvSpPr>
            <a:spLocks noGrp="1"/>
          </p:cNvSpPr>
          <p:nvPr>
            <p:ph idx="1"/>
          </p:nvPr>
        </p:nvSpPr>
        <p:spPr/>
        <p:txBody>
          <a:bodyPr/>
          <a:lstStyle/>
          <a:p>
            <a:r>
              <a:rPr lang="en-US" dirty="0"/>
              <a:t>On-axis aberration.</a:t>
            </a:r>
          </a:p>
          <a:p>
            <a:r>
              <a:rPr lang="en-US" dirty="0"/>
              <a:t>Variation in focus with aperture.</a:t>
            </a:r>
          </a:p>
          <a:p>
            <a:endParaRPr lang="en-IN" dirty="0"/>
          </a:p>
        </p:txBody>
      </p:sp>
      <p:pic>
        <p:nvPicPr>
          <p:cNvPr id="5" name="Picture 4">
            <a:extLst>
              <a:ext uri="{FF2B5EF4-FFF2-40B4-BE49-F238E27FC236}">
                <a16:creationId xmlns:a16="http://schemas.microsoft.com/office/drawing/2014/main" id="{56A7FA26-ADF3-E05B-FD5D-54F5449D6D02}"/>
              </a:ext>
            </a:extLst>
          </p:cNvPr>
          <p:cNvPicPr>
            <a:picLocks noChangeAspect="1"/>
          </p:cNvPicPr>
          <p:nvPr/>
        </p:nvPicPr>
        <p:blipFill rotWithShape="1">
          <a:blip r:embed="rId2"/>
          <a:srcRect t="14871"/>
          <a:stretch/>
        </p:blipFill>
        <p:spPr>
          <a:xfrm>
            <a:off x="1459879" y="2706029"/>
            <a:ext cx="5763686" cy="3333195"/>
          </a:xfrm>
          <a:prstGeom prst="rect">
            <a:avLst/>
          </a:prstGeom>
        </p:spPr>
      </p:pic>
      <p:sp>
        <p:nvSpPr>
          <p:cNvPr id="6" name="TextBox 5">
            <a:extLst>
              <a:ext uri="{FF2B5EF4-FFF2-40B4-BE49-F238E27FC236}">
                <a16:creationId xmlns:a16="http://schemas.microsoft.com/office/drawing/2014/main" id="{263558B4-8314-C4B3-AA32-EA54FEE8758A}"/>
              </a:ext>
            </a:extLst>
          </p:cNvPr>
          <p:cNvSpPr txBox="1"/>
          <p:nvPr/>
        </p:nvSpPr>
        <p:spPr>
          <a:xfrm>
            <a:off x="5850731" y="6176963"/>
            <a:ext cx="3100387" cy="369332"/>
          </a:xfrm>
          <a:prstGeom prst="rect">
            <a:avLst/>
          </a:prstGeom>
          <a:noFill/>
        </p:spPr>
        <p:txBody>
          <a:bodyPr wrap="square" rtlCol="0">
            <a:spAutoFit/>
          </a:bodyPr>
          <a:lstStyle/>
          <a:p>
            <a:r>
              <a:rPr lang="en-IN" dirty="0"/>
              <a:t>CLC: circle of least confusion</a:t>
            </a:r>
          </a:p>
        </p:txBody>
      </p:sp>
    </p:spTree>
    <p:extLst>
      <p:ext uri="{BB962C8B-B14F-4D97-AF65-F5344CB8AC3E}">
        <p14:creationId xmlns:p14="http://schemas.microsoft.com/office/powerpoint/2010/main" val="3482196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3D0F-BDE3-F413-0C2E-2AD2254AB4C1}"/>
              </a:ext>
            </a:extLst>
          </p:cNvPr>
          <p:cNvSpPr>
            <a:spLocks noGrp="1"/>
          </p:cNvSpPr>
          <p:nvPr>
            <p:ph type="title"/>
          </p:nvPr>
        </p:nvSpPr>
        <p:spPr/>
        <p:txBody>
          <a:bodyPr/>
          <a:lstStyle/>
          <a:p>
            <a:endParaRPr lang="en-IN"/>
          </a:p>
        </p:txBody>
      </p:sp>
      <p:sp>
        <p:nvSpPr>
          <p:cNvPr id="5" name="Content Placeholder 4">
            <a:extLst>
              <a:ext uri="{FF2B5EF4-FFF2-40B4-BE49-F238E27FC236}">
                <a16:creationId xmlns:a16="http://schemas.microsoft.com/office/drawing/2014/main" id="{51DB7EEC-7B1C-6DE5-0A2D-5366E3BC96B8}"/>
              </a:ext>
            </a:extLst>
          </p:cNvPr>
          <p:cNvSpPr>
            <a:spLocks noGrp="1"/>
          </p:cNvSpPr>
          <p:nvPr>
            <p:ph idx="1"/>
          </p:nvPr>
        </p:nvSpPr>
        <p:spPr/>
        <p:txBody>
          <a:bodyPr/>
          <a:lstStyle/>
          <a:p>
            <a:endParaRPr lang="en-IN"/>
          </a:p>
        </p:txBody>
      </p:sp>
      <p:pic>
        <p:nvPicPr>
          <p:cNvPr id="3074" name="Picture 2" descr="undefined">
            <a:extLst>
              <a:ext uri="{FF2B5EF4-FFF2-40B4-BE49-F238E27FC236}">
                <a16:creationId xmlns:a16="http://schemas.microsoft.com/office/drawing/2014/main" id="{C1246ADC-577F-215B-AD71-39D044B8C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0"/>
            <a:ext cx="4552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24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C8A9-51D0-7D83-482A-D8CA7BE7B5CB}"/>
              </a:ext>
            </a:extLst>
          </p:cNvPr>
          <p:cNvSpPr>
            <a:spLocks noGrp="1"/>
          </p:cNvSpPr>
          <p:nvPr>
            <p:ph type="title"/>
          </p:nvPr>
        </p:nvSpPr>
        <p:spPr/>
        <p:txBody>
          <a:bodyPr/>
          <a:lstStyle/>
          <a:p>
            <a:endParaRPr lang="en-IN" dirty="0"/>
          </a:p>
        </p:txBody>
      </p:sp>
      <p:pic>
        <p:nvPicPr>
          <p:cNvPr id="2050" name="Picture 2">
            <a:extLst>
              <a:ext uri="{FF2B5EF4-FFF2-40B4-BE49-F238E27FC236}">
                <a16:creationId xmlns:a16="http://schemas.microsoft.com/office/drawing/2014/main" id="{A54AF13C-1DF1-34AE-7127-93B660FAA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7756"/>
            <a:ext cx="9144000" cy="54784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C3A6DAA7-38EE-3138-DE63-F9015E6953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984" t="47686" r="48474" b="48429"/>
          <a:stretch/>
        </p:blipFill>
        <p:spPr bwMode="auto">
          <a:xfrm>
            <a:off x="3221109" y="3639319"/>
            <a:ext cx="1129990" cy="1034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3F62F70-861A-7F2E-0A9A-C8495E390247}"/>
              </a:ext>
            </a:extLst>
          </p:cNvPr>
          <p:cNvSpPr txBox="1"/>
          <p:nvPr/>
        </p:nvSpPr>
        <p:spPr>
          <a:xfrm>
            <a:off x="4222595" y="4304371"/>
            <a:ext cx="583814" cy="369332"/>
          </a:xfrm>
          <a:prstGeom prst="rect">
            <a:avLst/>
          </a:prstGeom>
          <a:noFill/>
        </p:spPr>
        <p:txBody>
          <a:bodyPr wrap="none" rtlCol="0">
            <a:spAutoFit/>
          </a:bodyPr>
          <a:lstStyle/>
          <a:p>
            <a:r>
              <a:rPr lang="en-US" dirty="0">
                <a:highlight>
                  <a:srgbClr val="FFFF00"/>
                </a:highlight>
              </a:rPr>
              <a:t>83%</a:t>
            </a:r>
            <a:endParaRPr lang="en-IN" dirty="0">
              <a:highlight>
                <a:srgbClr val="FFFF00"/>
              </a:highlight>
            </a:endParaRPr>
          </a:p>
        </p:txBody>
      </p:sp>
    </p:spTree>
    <p:extLst>
      <p:ext uri="{BB962C8B-B14F-4D97-AF65-F5344CB8AC3E}">
        <p14:creationId xmlns:p14="http://schemas.microsoft.com/office/powerpoint/2010/main" val="122523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7896-1489-49E9-8178-9D9DC1CE7C6B}"/>
              </a:ext>
            </a:extLst>
          </p:cNvPr>
          <p:cNvSpPr>
            <a:spLocks noGrp="1"/>
          </p:cNvSpPr>
          <p:nvPr>
            <p:ph type="title"/>
          </p:nvPr>
        </p:nvSpPr>
        <p:spPr/>
        <p:txBody>
          <a:bodyPr/>
          <a:lstStyle/>
          <a:p>
            <a:r>
              <a:rPr lang="en-US" dirty="0">
                <a:solidFill>
                  <a:srgbClr val="FF0000"/>
                </a:solidFill>
              </a:rPr>
              <a:t>2. Coma</a:t>
            </a:r>
            <a:endParaRPr lang="en-IN" dirty="0">
              <a:solidFill>
                <a:srgbClr val="FF0000"/>
              </a:solidFill>
            </a:endParaRPr>
          </a:p>
        </p:txBody>
      </p:sp>
      <p:sp>
        <p:nvSpPr>
          <p:cNvPr id="3" name="Content Placeholder 2">
            <a:extLst>
              <a:ext uri="{FF2B5EF4-FFF2-40B4-BE49-F238E27FC236}">
                <a16:creationId xmlns:a16="http://schemas.microsoft.com/office/drawing/2014/main" id="{21FA9F6F-678E-10EA-C2F4-B7A8310266B8}"/>
              </a:ext>
            </a:extLst>
          </p:cNvPr>
          <p:cNvSpPr>
            <a:spLocks noGrp="1"/>
          </p:cNvSpPr>
          <p:nvPr>
            <p:ph idx="1"/>
          </p:nvPr>
        </p:nvSpPr>
        <p:spPr>
          <a:xfrm>
            <a:off x="363454" y="1117674"/>
            <a:ext cx="4368206" cy="2634613"/>
          </a:xfrm>
        </p:spPr>
        <p:txBody>
          <a:bodyPr>
            <a:normAutofit lnSpcReduction="10000"/>
          </a:bodyPr>
          <a:lstStyle/>
          <a:p>
            <a:r>
              <a:rPr lang="en-US" dirty="0"/>
              <a:t>For off-axis source</a:t>
            </a:r>
          </a:p>
          <a:p>
            <a:r>
              <a:rPr lang="en-US" dirty="0"/>
              <a:t>Variation of magnification with aperture.</a:t>
            </a:r>
          </a:p>
          <a:p>
            <a:r>
              <a:rPr lang="en-US" dirty="0"/>
              <a:t>No longitudinal component, only transverse.</a:t>
            </a:r>
            <a:endParaRPr lang="en-IN" dirty="0"/>
          </a:p>
        </p:txBody>
      </p:sp>
      <p:pic>
        <p:nvPicPr>
          <p:cNvPr id="5122" name="Picture 2" descr="Coma of a single lens. Each cone of light focuses on different planes along the optical axis.">
            <a:extLst>
              <a:ext uri="{FF2B5EF4-FFF2-40B4-BE49-F238E27FC236}">
                <a16:creationId xmlns:a16="http://schemas.microsoft.com/office/drawing/2014/main" id="{C507EBF9-463E-A1D2-7DA2-1D43B0DA4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4058531" cy="32152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598C8BA-1EAE-F31D-FFD6-BD7AA52C82B7}"/>
              </a:ext>
            </a:extLst>
          </p:cNvPr>
          <p:cNvPicPr>
            <a:picLocks noChangeAspect="1"/>
          </p:cNvPicPr>
          <p:nvPr/>
        </p:nvPicPr>
        <p:blipFill rotWithShape="1">
          <a:blip r:embed="rId3"/>
          <a:srcRect l="14008" t="13943" r="20879"/>
          <a:stretch/>
        </p:blipFill>
        <p:spPr>
          <a:xfrm>
            <a:off x="4421986" y="1367880"/>
            <a:ext cx="4617936" cy="4893551"/>
          </a:xfrm>
          <a:prstGeom prst="rect">
            <a:avLst/>
          </a:prstGeom>
        </p:spPr>
      </p:pic>
    </p:spTree>
    <p:extLst>
      <p:ext uri="{BB962C8B-B14F-4D97-AF65-F5344CB8AC3E}">
        <p14:creationId xmlns:p14="http://schemas.microsoft.com/office/powerpoint/2010/main" val="898720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7896-1489-49E9-8178-9D9DC1CE7C6B}"/>
              </a:ext>
            </a:extLst>
          </p:cNvPr>
          <p:cNvSpPr>
            <a:spLocks noGrp="1"/>
          </p:cNvSpPr>
          <p:nvPr>
            <p:ph type="title"/>
          </p:nvPr>
        </p:nvSpPr>
        <p:spPr/>
        <p:txBody>
          <a:bodyPr/>
          <a:lstStyle/>
          <a:p>
            <a:r>
              <a:rPr lang="en-US" dirty="0">
                <a:solidFill>
                  <a:srgbClr val="FF0000"/>
                </a:solidFill>
              </a:rPr>
              <a:t>2. Coma</a:t>
            </a:r>
            <a:endParaRPr lang="en-IN" dirty="0">
              <a:solidFill>
                <a:srgbClr val="FF0000"/>
              </a:solidFill>
            </a:endParaRPr>
          </a:p>
        </p:txBody>
      </p:sp>
      <p:pic>
        <p:nvPicPr>
          <p:cNvPr id="7" name="Picture 6">
            <a:extLst>
              <a:ext uri="{FF2B5EF4-FFF2-40B4-BE49-F238E27FC236}">
                <a16:creationId xmlns:a16="http://schemas.microsoft.com/office/drawing/2014/main" id="{8632927D-231F-E973-0FFF-1ABF7CCF58AC}"/>
              </a:ext>
            </a:extLst>
          </p:cNvPr>
          <p:cNvPicPr>
            <a:picLocks noChangeAspect="1"/>
          </p:cNvPicPr>
          <p:nvPr/>
        </p:nvPicPr>
        <p:blipFill>
          <a:blip r:embed="rId2"/>
          <a:stretch>
            <a:fillRect/>
          </a:stretch>
        </p:blipFill>
        <p:spPr>
          <a:xfrm>
            <a:off x="310115" y="2068389"/>
            <a:ext cx="4438185" cy="3141270"/>
          </a:xfrm>
          <a:prstGeom prst="rect">
            <a:avLst/>
          </a:prstGeom>
        </p:spPr>
      </p:pic>
      <p:pic>
        <p:nvPicPr>
          <p:cNvPr id="9" name="Picture 8">
            <a:extLst>
              <a:ext uri="{FF2B5EF4-FFF2-40B4-BE49-F238E27FC236}">
                <a16:creationId xmlns:a16="http://schemas.microsoft.com/office/drawing/2014/main" id="{7255B97D-304D-C4C7-BF50-66321CF8E6DE}"/>
              </a:ext>
            </a:extLst>
          </p:cNvPr>
          <p:cNvPicPr>
            <a:picLocks noChangeAspect="1"/>
          </p:cNvPicPr>
          <p:nvPr/>
        </p:nvPicPr>
        <p:blipFill>
          <a:blip r:embed="rId3"/>
          <a:stretch>
            <a:fillRect/>
          </a:stretch>
        </p:blipFill>
        <p:spPr>
          <a:xfrm>
            <a:off x="4964847" y="1959019"/>
            <a:ext cx="4179153" cy="3177976"/>
          </a:xfrm>
          <a:prstGeom prst="rect">
            <a:avLst/>
          </a:prstGeom>
        </p:spPr>
      </p:pic>
      <p:sp>
        <p:nvSpPr>
          <p:cNvPr id="6" name="TextBox 5">
            <a:extLst>
              <a:ext uri="{FF2B5EF4-FFF2-40B4-BE49-F238E27FC236}">
                <a16:creationId xmlns:a16="http://schemas.microsoft.com/office/drawing/2014/main" id="{29D1274D-7A06-DBA2-15EB-8DB0E9FFA7C6}"/>
              </a:ext>
            </a:extLst>
          </p:cNvPr>
          <p:cNvSpPr txBox="1"/>
          <p:nvPr/>
        </p:nvSpPr>
        <p:spPr>
          <a:xfrm>
            <a:off x="733861" y="5978340"/>
            <a:ext cx="6202197" cy="369332"/>
          </a:xfrm>
          <a:prstGeom prst="rect">
            <a:avLst/>
          </a:prstGeom>
          <a:noFill/>
        </p:spPr>
        <p:txBody>
          <a:bodyPr wrap="square" rtlCol="0">
            <a:spAutoFit/>
          </a:bodyPr>
          <a:lstStyle/>
          <a:p>
            <a:r>
              <a:rPr lang="en-IN" dirty="0"/>
              <a:t>Coma: https://www.youtube.com/watch?v=EXmaY2txEBo</a:t>
            </a:r>
          </a:p>
        </p:txBody>
      </p:sp>
    </p:spTree>
    <p:extLst>
      <p:ext uri="{BB962C8B-B14F-4D97-AF65-F5344CB8AC3E}">
        <p14:creationId xmlns:p14="http://schemas.microsoft.com/office/powerpoint/2010/main" val="3596579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97C6-3386-B5A5-38E3-001AE720BDF1}"/>
              </a:ext>
            </a:extLst>
          </p:cNvPr>
          <p:cNvSpPr>
            <a:spLocks noGrp="1"/>
          </p:cNvSpPr>
          <p:nvPr>
            <p:ph type="title"/>
          </p:nvPr>
        </p:nvSpPr>
        <p:spPr/>
        <p:txBody>
          <a:bodyPr/>
          <a:lstStyle/>
          <a:p>
            <a:r>
              <a:rPr lang="en-US" dirty="0"/>
              <a:t>Coma Example</a:t>
            </a:r>
            <a:endParaRPr lang="en-IN" dirty="0"/>
          </a:p>
        </p:txBody>
      </p:sp>
      <p:pic>
        <p:nvPicPr>
          <p:cNvPr id="4100" name="Picture 4">
            <a:extLst>
              <a:ext uri="{FF2B5EF4-FFF2-40B4-BE49-F238E27FC236}">
                <a16:creationId xmlns:a16="http://schemas.microsoft.com/office/drawing/2014/main" id="{25742606-4B51-1901-4A77-74117D2F7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00" y="2144171"/>
            <a:ext cx="3095625" cy="22574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0C73F2C-CE7E-469D-3826-00F75560A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2123023"/>
            <a:ext cx="3731941" cy="22391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4B8558-A0C1-5366-B71D-D31558261311}"/>
              </a:ext>
            </a:extLst>
          </p:cNvPr>
          <p:cNvSpPr txBox="1"/>
          <p:nvPr/>
        </p:nvSpPr>
        <p:spPr>
          <a:xfrm>
            <a:off x="4631473" y="4534829"/>
            <a:ext cx="3932663" cy="1200329"/>
          </a:xfrm>
          <a:prstGeom prst="rect">
            <a:avLst/>
          </a:prstGeom>
          <a:noFill/>
        </p:spPr>
        <p:txBody>
          <a:bodyPr wrap="square" rtlCol="0">
            <a:spAutoFit/>
          </a:bodyPr>
          <a:lstStyle/>
          <a:p>
            <a:r>
              <a:rPr lang="en-US" b="0" i="0" dirty="0">
                <a:solidFill>
                  <a:srgbClr val="202122"/>
                </a:solidFill>
                <a:effectLst/>
                <a:latin typeface="Arial" panose="020B0604020202020204" pitchFamily="34" charset="0"/>
              </a:rPr>
              <a:t>Example of an uncorrected f/3.9 Newtonian telescope vs the effects of coma with the </a:t>
            </a:r>
            <a:r>
              <a:rPr lang="en-US" b="0" i="0" dirty="0" err="1">
                <a:solidFill>
                  <a:srgbClr val="202122"/>
                </a:solidFill>
                <a:effectLst/>
                <a:latin typeface="Arial" panose="020B0604020202020204" pitchFamily="34" charset="0"/>
              </a:rPr>
              <a:t>Baader</a:t>
            </a:r>
            <a:r>
              <a:rPr lang="en-US" b="0" i="0" dirty="0">
                <a:solidFill>
                  <a:srgbClr val="202122"/>
                </a:solidFill>
                <a:effectLst/>
                <a:latin typeface="Arial" panose="020B0604020202020204" pitchFamily="34" charset="0"/>
              </a:rPr>
              <a:t> Rowe Coma Corrector. (Image Wikipedia)</a:t>
            </a:r>
            <a:endParaRPr lang="en-IN" dirty="0"/>
          </a:p>
        </p:txBody>
      </p:sp>
    </p:spTree>
    <p:extLst>
      <p:ext uri="{BB962C8B-B14F-4D97-AF65-F5344CB8AC3E}">
        <p14:creationId xmlns:p14="http://schemas.microsoft.com/office/powerpoint/2010/main" val="1015352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EABD-9BAD-3DA8-2F65-8C9F606C0856}"/>
              </a:ext>
            </a:extLst>
          </p:cNvPr>
          <p:cNvSpPr>
            <a:spLocks noGrp="1"/>
          </p:cNvSpPr>
          <p:nvPr>
            <p:ph type="title"/>
          </p:nvPr>
        </p:nvSpPr>
        <p:spPr/>
        <p:txBody>
          <a:bodyPr/>
          <a:lstStyle/>
          <a:p>
            <a:r>
              <a:rPr lang="en-US" dirty="0">
                <a:solidFill>
                  <a:srgbClr val="FF0000"/>
                </a:solidFill>
              </a:rPr>
              <a:t>3. Astigmatism</a:t>
            </a:r>
            <a:endParaRPr lang="en-IN" dirty="0">
              <a:solidFill>
                <a:srgbClr val="FF0000"/>
              </a:solidFill>
            </a:endParaRPr>
          </a:p>
        </p:txBody>
      </p:sp>
      <p:sp>
        <p:nvSpPr>
          <p:cNvPr id="3" name="Content Placeholder 2">
            <a:extLst>
              <a:ext uri="{FF2B5EF4-FFF2-40B4-BE49-F238E27FC236}">
                <a16:creationId xmlns:a16="http://schemas.microsoft.com/office/drawing/2014/main" id="{63FC6E62-321C-7C39-8A22-CE56C9BBE1A7}"/>
              </a:ext>
            </a:extLst>
          </p:cNvPr>
          <p:cNvSpPr>
            <a:spLocks noGrp="1"/>
          </p:cNvSpPr>
          <p:nvPr>
            <p:ph idx="1"/>
          </p:nvPr>
        </p:nvSpPr>
        <p:spPr/>
        <p:txBody>
          <a:bodyPr>
            <a:normAutofit/>
          </a:bodyPr>
          <a:lstStyle/>
          <a:p>
            <a:r>
              <a:rPr lang="en-US" sz="2000" b="0" i="0" dirty="0">
                <a:solidFill>
                  <a:srgbClr val="202122"/>
                </a:solidFill>
                <a:effectLst/>
                <a:latin typeface="Arial" panose="020B0604020202020204" pitchFamily="34" charset="0"/>
              </a:rPr>
              <a:t>If an optical system is not axisymmetric, either due to an error in the shape of the optical surfaces or due to misalignment of the components, astigmatism can occur even for on-axis object points.</a:t>
            </a:r>
            <a:endParaRPr lang="en-IN" sz="2000" dirty="0"/>
          </a:p>
        </p:txBody>
      </p:sp>
      <p:pic>
        <p:nvPicPr>
          <p:cNvPr id="7" name="Picture 6">
            <a:extLst>
              <a:ext uri="{FF2B5EF4-FFF2-40B4-BE49-F238E27FC236}">
                <a16:creationId xmlns:a16="http://schemas.microsoft.com/office/drawing/2014/main" id="{5508EB27-F7EB-0B98-4695-3AC58258C744}"/>
              </a:ext>
            </a:extLst>
          </p:cNvPr>
          <p:cNvPicPr>
            <a:picLocks noChangeAspect="1"/>
          </p:cNvPicPr>
          <p:nvPr/>
        </p:nvPicPr>
        <p:blipFill>
          <a:blip r:embed="rId2"/>
          <a:stretch>
            <a:fillRect/>
          </a:stretch>
        </p:blipFill>
        <p:spPr>
          <a:xfrm>
            <a:off x="205016" y="2409833"/>
            <a:ext cx="6961443" cy="3809259"/>
          </a:xfrm>
          <a:prstGeom prst="rect">
            <a:avLst/>
          </a:prstGeom>
        </p:spPr>
      </p:pic>
      <p:pic>
        <p:nvPicPr>
          <p:cNvPr id="6146" name="Picture 2" descr="undefined">
            <a:extLst>
              <a:ext uri="{FF2B5EF4-FFF2-40B4-BE49-F238E27FC236}">
                <a16:creationId xmlns:a16="http://schemas.microsoft.com/office/drawing/2014/main" id="{AB98DC99-8702-CEB8-F77D-2CB8FFE35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028" y="4413460"/>
            <a:ext cx="2851572" cy="213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197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1832-629B-55A9-A1BB-D66730CFD332}"/>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FE241C72-DBD3-A2A6-4317-7D95196310CA}"/>
              </a:ext>
            </a:extLst>
          </p:cNvPr>
          <p:cNvSpPr>
            <a:spLocks noGrp="1"/>
          </p:cNvSpPr>
          <p:nvPr>
            <p:ph idx="1"/>
          </p:nvPr>
        </p:nvSpPr>
        <p:spPr/>
        <p:txBody>
          <a:bodyPr/>
          <a:lstStyle/>
          <a:p>
            <a:r>
              <a:rPr lang="en-US" dirty="0"/>
              <a:t>Pinhole Setup</a:t>
            </a:r>
          </a:p>
          <a:p>
            <a:pPr lvl="1"/>
            <a:r>
              <a:rPr lang="en-US" dirty="0"/>
              <a:t>Magnification.</a:t>
            </a:r>
          </a:p>
          <a:p>
            <a:pPr lvl="1"/>
            <a:r>
              <a:rPr lang="en-US" dirty="0"/>
              <a:t>Field of View (FOV) dependence on focal length.</a:t>
            </a:r>
          </a:p>
          <a:p>
            <a:r>
              <a:rPr lang="en-US" dirty="0"/>
              <a:t>Simple telescope (refracting).</a:t>
            </a:r>
          </a:p>
          <a:p>
            <a:r>
              <a:rPr lang="en-US" dirty="0"/>
              <a:t>Plate scale of a telescope.</a:t>
            </a:r>
          </a:p>
          <a:p>
            <a:r>
              <a:rPr lang="en-US" dirty="0"/>
              <a:t>Energy density in the image plane.</a:t>
            </a:r>
          </a:p>
          <a:p>
            <a:r>
              <a:rPr lang="en-US" dirty="0"/>
              <a:t>Resolution of a telescope (diffraction).</a:t>
            </a:r>
          </a:p>
          <a:p>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931606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11D8-F482-3512-DAC5-F217E2EC62F9}"/>
              </a:ext>
            </a:extLst>
          </p:cNvPr>
          <p:cNvSpPr>
            <a:spLocks noGrp="1"/>
          </p:cNvSpPr>
          <p:nvPr>
            <p:ph type="title"/>
          </p:nvPr>
        </p:nvSpPr>
        <p:spPr/>
        <p:txBody>
          <a:bodyPr>
            <a:normAutofit fontScale="90000"/>
          </a:bodyPr>
          <a:lstStyle/>
          <a:p>
            <a:r>
              <a:rPr lang="en-US" dirty="0"/>
              <a:t>4. Field Curvature / Petzval field curvature</a:t>
            </a:r>
            <a:endParaRPr lang="en-IN" dirty="0"/>
          </a:p>
        </p:txBody>
      </p:sp>
      <p:pic>
        <p:nvPicPr>
          <p:cNvPr id="1026" name="Picture 2">
            <a:extLst>
              <a:ext uri="{FF2B5EF4-FFF2-40B4-BE49-F238E27FC236}">
                <a16:creationId xmlns:a16="http://schemas.microsoft.com/office/drawing/2014/main" id="{28F79536-868D-B13E-6C10-59067C0EA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2" y="3264372"/>
            <a:ext cx="5559719" cy="33492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7F1FD51-8827-0874-A7FB-8FB6679313C0}"/>
              </a:ext>
            </a:extLst>
          </p:cNvPr>
          <p:cNvPicPr>
            <a:picLocks noChangeAspect="1"/>
          </p:cNvPicPr>
          <p:nvPr/>
        </p:nvPicPr>
        <p:blipFill>
          <a:blip r:embed="rId3"/>
          <a:stretch>
            <a:fillRect/>
          </a:stretch>
        </p:blipFill>
        <p:spPr>
          <a:xfrm>
            <a:off x="5144429" y="1857675"/>
            <a:ext cx="3940098" cy="2057265"/>
          </a:xfrm>
          <a:prstGeom prst="rect">
            <a:avLst/>
          </a:prstGeom>
        </p:spPr>
      </p:pic>
      <p:pic>
        <p:nvPicPr>
          <p:cNvPr id="1028" name="Picture 4" descr="undefined">
            <a:extLst>
              <a:ext uri="{FF2B5EF4-FFF2-40B4-BE49-F238E27FC236}">
                <a16:creationId xmlns:a16="http://schemas.microsoft.com/office/drawing/2014/main" id="{6F4785C6-E5A8-589D-01A3-DDCA61696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220" y="4501844"/>
            <a:ext cx="3218985" cy="18710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66334C-36F8-F6A6-6CE6-E090C6ABBAFC}"/>
              </a:ext>
            </a:extLst>
          </p:cNvPr>
          <p:cNvSpPr txBox="1"/>
          <p:nvPr/>
        </p:nvSpPr>
        <p:spPr>
          <a:xfrm>
            <a:off x="431180" y="1382751"/>
            <a:ext cx="382115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Focal surface is curved.</a:t>
            </a:r>
          </a:p>
          <a:p>
            <a:pPr marL="285750" indent="-285750">
              <a:buFont typeface="Arial" panose="020B0604020202020204" pitchFamily="34" charset="0"/>
              <a:buChar char="•"/>
            </a:pPr>
            <a:r>
              <a:rPr lang="en-US" sz="2000" dirty="0"/>
              <a:t>Depends only on powers of optical surfaces via the Petzval formula.</a:t>
            </a:r>
            <a:endParaRPr lang="en-IN"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IN" sz="2000" dirty="0"/>
          </a:p>
        </p:txBody>
      </p:sp>
    </p:spTree>
    <p:extLst>
      <p:ext uri="{BB962C8B-B14F-4D97-AF65-F5344CB8AC3E}">
        <p14:creationId xmlns:p14="http://schemas.microsoft.com/office/powerpoint/2010/main" val="3582534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BFE4-EB04-21BE-566D-8F5EBB41DAAE}"/>
              </a:ext>
            </a:extLst>
          </p:cNvPr>
          <p:cNvSpPr>
            <a:spLocks noGrp="1"/>
          </p:cNvSpPr>
          <p:nvPr>
            <p:ph type="title"/>
          </p:nvPr>
        </p:nvSpPr>
        <p:spPr/>
        <p:txBody>
          <a:bodyPr/>
          <a:lstStyle/>
          <a:p>
            <a:r>
              <a:rPr lang="en-US" dirty="0"/>
              <a:t>5. Distortion</a:t>
            </a:r>
            <a:endParaRPr lang="en-IN" dirty="0"/>
          </a:p>
        </p:txBody>
      </p:sp>
      <p:pic>
        <p:nvPicPr>
          <p:cNvPr id="7172" name="Picture 4" descr="What is pincushion distortion? - Quora">
            <a:extLst>
              <a:ext uri="{FF2B5EF4-FFF2-40B4-BE49-F238E27FC236}">
                <a16:creationId xmlns:a16="http://schemas.microsoft.com/office/drawing/2014/main" id="{EB1DB914-6972-5F2E-BD66-247FA6713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820" y="1813584"/>
            <a:ext cx="7362006" cy="2091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314BAA-0566-6CC9-0129-05B56179293C}"/>
              </a:ext>
            </a:extLst>
          </p:cNvPr>
          <p:cNvSpPr txBox="1"/>
          <p:nvPr/>
        </p:nvSpPr>
        <p:spPr>
          <a:xfrm>
            <a:off x="6527180" y="4968788"/>
            <a:ext cx="2170771" cy="646331"/>
          </a:xfrm>
          <a:prstGeom prst="rect">
            <a:avLst/>
          </a:prstGeom>
          <a:noFill/>
        </p:spPr>
        <p:txBody>
          <a:bodyPr wrap="square" rtlCol="0">
            <a:spAutoFit/>
          </a:bodyPr>
          <a:lstStyle/>
          <a:p>
            <a:r>
              <a:rPr lang="en-US" dirty="0"/>
              <a:t>Most dominant on wide angle lenses</a:t>
            </a:r>
            <a:endParaRPr lang="en-IN" dirty="0"/>
          </a:p>
        </p:txBody>
      </p:sp>
      <p:pic>
        <p:nvPicPr>
          <p:cNvPr id="7176" name="Picture 8" descr="Figure 1 from An efficient correction method of wide-angle lens distortion  for surveillance systems | Semantic Scholar">
            <a:extLst>
              <a:ext uri="{FF2B5EF4-FFF2-40B4-BE49-F238E27FC236}">
                <a16:creationId xmlns:a16="http://schemas.microsoft.com/office/drawing/2014/main" id="{1D9D2E33-166F-CCB9-1520-F987685355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364"/>
          <a:stretch/>
        </p:blipFill>
        <p:spPr bwMode="auto">
          <a:xfrm>
            <a:off x="0" y="4205751"/>
            <a:ext cx="6229350" cy="2566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A84ED8-55FF-584A-754F-94CF3D55FEE6}"/>
              </a:ext>
            </a:extLst>
          </p:cNvPr>
          <p:cNvSpPr txBox="1"/>
          <p:nvPr/>
        </p:nvSpPr>
        <p:spPr>
          <a:xfrm>
            <a:off x="163551" y="1242881"/>
            <a:ext cx="5828371" cy="369332"/>
          </a:xfrm>
          <a:prstGeom prst="rect">
            <a:avLst/>
          </a:prstGeom>
          <a:noFill/>
        </p:spPr>
        <p:txBody>
          <a:bodyPr wrap="square" rtlCol="0">
            <a:spAutoFit/>
          </a:bodyPr>
          <a:lstStyle/>
          <a:p>
            <a:pPr algn="l"/>
            <a:r>
              <a:rPr lang="en-IN" sz="1800" b="0" i="0" u="none" strike="noStrike" baseline="0" dirty="0">
                <a:latin typeface="CMSS10"/>
              </a:rPr>
              <a:t>Images are sharp but displaced from their correct positions.</a:t>
            </a:r>
            <a:endParaRPr lang="en-IN" dirty="0"/>
          </a:p>
        </p:txBody>
      </p:sp>
    </p:spTree>
    <p:extLst>
      <p:ext uri="{BB962C8B-B14F-4D97-AF65-F5344CB8AC3E}">
        <p14:creationId xmlns:p14="http://schemas.microsoft.com/office/powerpoint/2010/main" val="62414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AB4C-2E99-E935-A583-7DB534949715}"/>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114DD387-6729-7B0A-575F-B48E68EAE69F}"/>
              </a:ext>
            </a:extLst>
          </p:cNvPr>
          <p:cNvPicPr>
            <a:picLocks noChangeAspect="1"/>
          </p:cNvPicPr>
          <p:nvPr/>
        </p:nvPicPr>
        <p:blipFill>
          <a:blip r:embed="rId2"/>
          <a:stretch>
            <a:fillRect/>
          </a:stretch>
        </p:blipFill>
        <p:spPr>
          <a:xfrm>
            <a:off x="1010752" y="0"/>
            <a:ext cx="7122496" cy="6858000"/>
          </a:xfrm>
          <a:prstGeom prst="rect">
            <a:avLst/>
          </a:prstGeom>
        </p:spPr>
      </p:pic>
    </p:spTree>
    <p:extLst>
      <p:ext uri="{BB962C8B-B14F-4D97-AF65-F5344CB8AC3E}">
        <p14:creationId xmlns:p14="http://schemas.microsoft.com/office/powerpoint/2010/main" val="4143676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AEB8-FBE9-5D13-4D75-233A9CA5E704}"/>
              </a:ext>
            </a:extLst>
          </p:cNvPr>
          <p:cNvSpPr>
            <a:spLocks noGrp="1"/>
          </p:cNvSpPr>
          <p:nvPr>
            <p:ph type="title"/>
          </p:nvPr>
        </p:nvSpPr>
        <p:spPr/>
        <p:txBody>
          <a:bodyPr/>
          <a:lstStyle/>
          <a:p>
            <a:r>
              <a:rPr lang="en-US" dirty="0"/>
              <a:t>Keplerian Telescope (1611)</a:t>
            </a:r>
            <a:endParaRPr lang="en-IN" dirty="0"/>
          </a:p>
        </p:txBody>
      </p:sp>
      <p:sp>
        <p:nvSpPr>
          <p:cNvPr id="3" name="Content Placeholder 2">
            <a:extLst>
              <a:ext uri="{FF2B5EF4-FFF2-40B4-BE49-F238E27FC236}">
                <a16:creationId xmlns:a16="http://schemas.microsoft.com/office/drawing/2014/main" id="{F3C94CFF-AD22-73B1-E489-8A7A9B67BB68}"/>
              </a:ext>
            </a:extLst>
          </p:cNvPr>
          <p:cNvSpPr>
            <a:spLocks noGrp="1"/>
          </p:cNvSpPr>
          <p:nvPr>
            <p:ph idx="1"/>
          </p:nvPr>
        </p:nvSpPr>
        <p:spPr>
          <a:xfrm>
            <a:off x="503832" y="1248514"/>
            <a:ext cx="8265600" cy="4801763"/>
          </a:xfrm>
        </p:spPr>
        <p:txBody>
          <a:bodyPr>
            <a:normAutofit/>
          </a:bodyPr>
          <a:lstStyle/>
          <a:p>
            <a:r>
              <a:rPr lang="en-US" sz="2400" dirty="0"/>
              <a:t>First description of spherical  aberration and of the Keplerian telescope (objective and ocular both convex lenses).</a:t>
            </a:r>
          </a:p>
          <a:p>
            <a:r>
              <a:rPr lang="en-US" sz="2400" dirty="0"/>
              <a:t>Era of very long focal length refractors, constructed with single-lens objectives and limited by both chromatic aberration and SA. Large focal ratios  minimize both aberrations (1612-1690).</a:t>
            </a:r>
          </a:p>
          <a:p>
            <a:endParaRPr lang="en-IN" sz="2400" dirty="0"/>
          </a:p>
        </p:txBody>
      </p:sp>
      <p:sp>
        <p:nvSpPr>
          <p:cNvPr id="4" name="TextBox 3">
            <a:extLst>
              <a:ext uri="{FF2B5EF4-FFF2-40B4-BE49-F238E27FC236}">
                <a16:creationId xmlns:a16="http://schemas.microsoft.com/office/drawing/2014/main" id="{B781B767-8B7E-7C00-29EB-78FF8BFBC5CE}"/>
              </a:ext>
            </a:extLst>
          </p:cNvPr>
          <p:cNvSpPr txBox="1"/>
          <p:nvPr/>
        </p:nvSpPr>
        <p:spPr>
          <a:xfrm>
            <a:off x="564995" y="6235535"/>
            <a:ext cx="4718086" cy="369332"/>
          </a:xfrm>
          <a:prstGeom prst="rect">
            <a:avLst/>
          </a:prstGeom>
          <a:noFill/>
        </p:spPr>
        <p:txBody>
          <a:bodyPr wrap="none" rtlCol="0">
            <a:spAutoFit/>
          </a:bodyPr>
          <a:lstStyle/>
          <a:p>
            <a:r>
              <a:rPr lang="en-IN" dirty="0"/>
              <a:t>https://javalab.org/en/refracting_telescope_en/</a:t>
            </a:r>
          </a:p>
        </p:txBody>
      </p:sp>
      <p:pic>
        <p:nvPicPr>
          <p:cNvPr id="5" name="Picture 4" descr="Fig_05.20_visualtel.eps">
            <a:extLst>
              <a:ext uri="{FF2B5EF4-FFF2-40B4-BE49-F238E27FC236}">
                <a16:creationId xmlns:a16="http://schemas.microsoft.com/office/drawing/2014/main" id="{1718A7AC-C293-3CAA-98E5-84D1380CF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032" y="3544988"/>
            <a:ext cx="7315200" cy="2320031"/>
          </a:xfrm>
          <a:prstGeom prst="rect">
            <a:avLst/>
          </a:prstGeom>
        </p:spPr>
      </p:pic>
    </p:spTree>
    <p:extLst>
      <p:ext uri="{BB962C8B-B14F-4D97-AF65-F5344CB8AC3E}">
        <p14:creationId xmlns:p14="http://schemas.microsoft.com/office/powerpoint/2010/main" val="2070377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034B-F407-B852-1D15-6AF53D906C07}"/>
              </a:ext>
            </a:extLst>
          </p:cNvPr>
          <p:cNvSpPr>
            <a:spLocks noGrp="1"/>
          </p:cNvSpPr>
          <p:nvPr>
            <p:ph type="title"/>
          </p:nvPr>
        </p:nvSpPr>
        <p:spPr>
          <a:xfrm>
            <a:off x="0" y="244400"/>
            <a:ext cx="7069873" cy="873274"/>
          </a:xfrm>
        </p:spPr>
        <p:txBody>
          <a:bodyPr/>
          <a:lstStyle/>
          <a:p>
            <a:r>
              <a:rPr lang="en-US" dirty="0"/>
              <a:t>Newtonian Reflector 1672</a:t>
            </a:r>
            <a:endParaRPr lang="en-IN" dirty="0"/>
          </a:p>
        </p:txBody>
      </p:sp>
      <p:sp>
        <p:nvSpPr>
          <p:cNvPr id="3" name="Content Placeholder 2">
            <a:extLst>
              <a:ext uri="{FF2B5EF4-FFF2-40B4-BE49-F238E27FC236}">
                <a16:creationId xmlns:a16="http://schemas.microsoft.com/office/drawing/2014/main" id="{DC21C7EC-9112-DE03-7DC2-9D072A54F0AA}"/>
              </a:ext>
            </a:extLst>
          </p:cNvPr>
          <p:cNvSpPr>
            <a:spLocks noGrp="1"/>
          </p:cNvSpPr>
          <p:nvPr>
            <p:ph idx="1"/>
          </p:nvPr>
        </p:nvSpPr>
        <p:spPr>
          <a:xfrm>
            <a:off x="482400" y="1375201"/>
            <a:ext cx="4885054" cy="3286010"/>
          </a:xfrm>
        </p:spPr>
        <p:txBody>
          <a:bodyPr>
            <a:normAutofit/>
          </a:bodyPr>
          <a:lstStyle/>
          <a:p>
            <a:r>
              <a:rPr lang="en-US" sz="2400" dirty="0"/>
              <a:t>Telescope based on spherical mirror (Speculum metal).</a:t>
            </a:r>
          </a:p>
          <a:p>
            <a:r>
              <a:rPr lang="en-US" sz="2400" dirty="0"/>
              <a:t>No chromatic aberrations.</a:t>
            </a:r>
          </a:p>
          <a:p>
            <a:r>
              <a:rPr lang="en-US" sz="2400" dirty="0"/>
              <a:t>Got inducted into the Royal Society for building the 1</a:t>
            </a:r>
            <a:r>
              <a:rPr lang="en-US" sz="2400" baseline="30000" dirty="0"/>
              <a:t>st</a:t>
            </a:r>
            <a:r>
              <a:rPr lang="en-US" sz="2400" dirty="0"/>
              <a:t> reflecting telescope.</a:t>
            </a:r>
          </a:p>
          <a:p>
            <a:r>
              <a:rPr lang="en-US" sz="2400" dirty="0"/>
              <a:t>50 years later, parabolic mirror. </a:t>
            </a:r>
          </a:p>
          <a:p>
            <a:endParaRPr lang="en-IN" sz="2400" dirty="0"/>
          </a:p>
        </p:txBody>
      </p:sp>
      <p:pic>
        <p:nvPicPr>
          <p:cNvPr id="5" name="Picture 107">
            <a:extLst>
              <a:ext uri="{FF2B5EF4-FFF2-40B4-BE49-F238E27FC236}">
                <a16:creationId xmlns:a16="http://schemas.microsoft.com/office/drawing/2014/main" id="{C11436BE-68CF-BB40-03F0-A3AC70713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445"/>
          <a:stretch>
            <a:fillRect/>
          </a:stretch>
        </p:blipFill>
        <p:spPr bwMode="auto">
          <a:xfrm>
            <a:off x="1099902" y="4729158"/>
            <a:ext cx="6944195" cy="18844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ewton's reflector - Wikipedia">
            <a:extLst>
              <a:ext uri="{FF2B5EF4-FFF2-40B4-BE49-F238E27FC236}">
                <a16:creationId xmlns:a16="http://schemas.microsoft.com/office/drawing/2014/main" id="{F0235F9C-AFDB-72F2-8D84-5234C5736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2327" y="96343"/>
            <a:ext cx="1711673" cy="21915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FA901B33-135E-1073-2B65-C73F53D46D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395" y="2423405"/>
            <a:ext cx="2255605" cy="2011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283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FBF0-5354-C677-6323-4E92B30B38DB}"/>
              </a:ext>
            </a:extLst>
          </p:cNvPr>
          <p:cNvSpPr>
            <a:spLocks noGrp="1"/>
          </p:cNvSpPr>
          <p:nvPr>
            <p:ph type="title"/>
          </p:nvPr>
        </p:nvSpPr>
        <p:spPr/>
        <p:txBody>
          <a:bodyPr/>
          <a:lstStyle/>
          <a:p>
            <a:r>
              <a:rPr lang="en-US" dirty="0"/>
              <a:t>Parabolic Mirrors</a:t>
            </a:r>
            <a:endParaRPr lang="en-IN" dirty="0"/>
          </a:p>
        </p:txBody>
      </p:sp>
      <p:pic>
        <p:nvPicPr>
          <p:cNvPr id="1028" name="Picture 4" descr="The vertex of the paraboloid is below the bottom edge of the dish. The curvature of the dish is greatest near the vertex. The axis, which is aimed at the satellite, passes through the vertex and the receiver module, which is at the focus.">
            <a:extLst>
              <a:ext uri="{FF2B5EF4-FFF2-40B4-BE49-F238E27FC236}">
                <a16:creationId xmlns:a16="http://schemas.microsoft.com/office/drawing/2014/main" id="{911AAD67-3DEA-8A96-6367-FB5C112DD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888" y="3233855"/>
            <a:ext cx="3267306" cy="32673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KA: UK to build software brain for giant radio telescope - BBC News">
            <a:extLst>
              <a:ext uri="{FF2B5EF4-FFF2-40B4-BE49-F238E27FC236}">
                <a16:creationId xmlns:a16="http://schemas.microsoft.com/office/drawing/2014/main" id="{C3A7A235-99B9-919C-7F12-0805AE3DA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1020" y="4371278"/>
            <a:ext cx="4984861" cy="22423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Fig_05.26_conics.eps">
            <a:extLst>
              <a:ext uri="{FF2B5EF4-FFF2-40B4-BE49-F238E27FC236}">
                <a16:creationId xmlns:a16="http://schemas.microsoft.com/office/drawing/2014/main" id="{E160E501-49A6-58D9-30B7-50BC4DA08220}"/>
              </a:ext>
            </a:extLst>
          </p:cNvPr>
          <p:cNvPicPr>
            <a:picLocks noChangeAspect="1"/>
          </p:cNvPicPr>
          <p:nvPr/>
        </p:nvPicPr>
        <p:blipFill rotWithShape="1">
          <a:blip r:embed="rId4">
            <a:extLst>
              <a:ext uri="{28A0092B-C50C-407E-A947-70E740481C1C}">
                <a14:useLocalDpi xmlns:a14="http://schemas.microsoft.com/office/drawing/2010/main" val="0"/>
              </a:ext>
            </a:extLst>
          </a:blip>
          <a:srcRect t="48891" r="68218" b="10886"/>
          <a:stretch/>
        </p:blipFill>
        <p:spPr>
          <a:xfrm>
            <a:off x="4563550" y="836620"/>
            <a:ext cx="4252331" cy="3409598"/>
          </a:xfrm>
          <a:prstGeom prst="rect">
            <a:avLst/>
          </a:prstGeom>
        </p:spPr>
      </p:pic>
    </p:spTree>
    <p:extLst>
      <p:ext uri="{BB962C8B-B14F-4D97-AF65-F5344CB8AC3E}">
        <p14:creationId xmlns:p14="http://schemas.microsoft.com/office/powerpoint/2010/main" val="712807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841F-D4FD-65BB-386F-FA2D276C116C}"/>
              </a:ext>
            </a:extLst>
          </p:cNvPr>
          <p:cNvSpPr>
            <a:spLocks noGrp="1"/>
          </p:cNvSpPr>
          <p:nvPr>
            <p:ph type="title"/>
          </p:nvPr>
        </p:nvSpPr>
        <p:spPr/>
        <p:txBody>
          <a:bodyPr/>
          <a:lstStyle/>
          <a:p>
            <a:r>
              <a:rPr lang="en-US" dirty="0"/>
              <a:t>Large Newtonian Telescope</a:t>
            </a:r>
            <a:endParaRPr lang="en-IN" dirty="0"/>
          </a:p>
        </p:txBody>
      </p:sp>
      <p:sp>
        <p:nvSpPr>
          <p:cNvPr id="3" name="Content Placeholder 2">
            <a:extLst>
              <a:ext uri="{FF2B5EF4-FFF2-40B4-BE49-F238E27FC236}">
                <a16:creationId xmlns:a16="http://schemas.microsoft.com/office/drawing/2014/main" id="{6E57D83A-C05B-D7AD-9F42-BCBEEB1CC4F4}"/>
              </a:ext>
            </a:extLst>
          </p:cNvPr>
          <p:cNvSpPr>
            <a:spLocks noGrp="1"/>
          </p:cNvSpPr>
          <p:nvPr>
            <p:ph idx="1"/>
          </p:nvPr>
        </p:nvSpPr>
        <p:spPr/>
        <p:txBody>
          <a:bodyPr>
            <a:normAutofit/>
          </a:bodyPr>
          <a:lstStyle/>
          <a:p>
            <a:r>
              <a:rPr lang="en-US" dirty="0"/>
              <a:t>William Herschel, 1</a:t>
            </a:r>
            <a:r>
              <a:rPr lang="en-US" baseline="30000" dirty="0"/>
              <a:t>st</a:t>
            </a:r>
            <a:r>
              <a:rPr lang="en-US" dirty="0"/>
              <a:t> parabolic Newtonian.</a:t>
            </a:r>
          </a:p>
          <a:p>
            <a:r>
              <a:rPr lang="en-US" dirty="0"/>
              <a:t>Collimation, tube flexure, support and tracking issues caused Newtonian to lose out to refractors when compared to achromats and apochromats.</a:t>
            </a:r>
          </a:p>
          <a:p>
            <a:r>
              <a:rPr lang="en-IN" b="0" i="0" dirty="0">
                <a:solidFill>
                  <a:srgbClr val="202124"/>
                </a:solidFill>
                <a:effectLst/>
                <a:latin typeface="arial" panose="020B0604020202020204" pitchFamily="34" charset="0"/>
              </a:rPr>
              <a:t>Discovery of Uranus</a:t>
            </a:r>
          </a:p>
          <a:p>
            <a:pPr marL="0" indent="0">
              <a:buNone/>
            </a:pPr>
            <a:r>
              <a:rPr lang="en-IN" dirty="0">
                <a:solidFill>
                  <a:srgbClr val="202124"/>
                </a:solidFill>
                <a:latin typeface="arial" panose="020B0604020202020204" pitchFamily="34" charset="0"/>
              </a:rPr>
              <a:t>  </a:t>
            </a:r>
            <a:r>
              <a:rPr lang="en-IN" b="0" i="0" dirty="0">
                <a:solidFill>
                  <a:srgbClr val="202124"/>
                </a:solidFill>
                <a:effectLst/>
                <a:latin typeface="arial" panose="020B0604020202020204" pitchFamily="34" charset="0"/>
              </a:rPr>
              <a:t>13 March 1781</a:t>
            </a:r>
            <a:endParaRPr lang="en-IN" dirty="0"/>
          </a:p>
        </p:txBody>
      </p:sp>
      <p:pic>
        <p:nvPicPr>
          <p:cNvPr id="2050" name="Picture 2" descr="William Herschel and the Giant 40-foot Telescope - Owlcation">
            <a:extLst>
              <a:ext uri="{FF2B5EF4-FFF2-40B4-BE49-F238E27FC236}">
                <a16:creationId xmlns:a16="http://schemas.microsoft.com/office/drawing/2014/main" id="{95B1D499-8860-C58A-AAA7-1C146A18A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531" y="3219790"/>
            <a:ext cx="3507581" cy="350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030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C89B-DDE3-BE5D-296E-8AF7EB1C9DE8}"/>
              </a:ext>
            </a:extLst>
          </p:cNvPr>
          <p:cNvSpPr>
            <a:spLocks noGrp="1"/>
          </p:cNvSpPr>
          <p:nvPr>
            <p:ph type="title"/>
          </p:nvPr>
        </p:nvSpPr>
        <p:spPr/>
        <p:txBody>
          <a:bodyPr/>
          <a:lstStyle/>
          <a:p>
            <a:r>
              <a:rPr lang="en-IN" dirty="0"/>
              <a:t>Hyperbolic &amp; Ellipsoidal mirror</a:t>
            </a:r>
          </a:p>
        </p:txBody>
      </p:sp>
      <p:pic>
        <p:nvPicPr>
          <p:cNvPr id="3074" name="Picture 2">
            <a:extLst>
              <a:ext uri="{FF2B5EF4-FFF2-40B4-BE49-F238E27FC236}">
                <a16:creationId xmlns:a16="http://schemas.microsoft.com/office/drawing/2014/main" id="{D6CE2AE9-6289-1B1C-FE61-28F406F6A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78" y="4112971"/>
            <a:ext cx="3657600" cy="25006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Fig_05.26_conics.eps">
            <a:extLst>
              <a:ext uri="{FF2B5EF4-FFF2-40B4-BE49-F238E27FC236}">
                <a16:creationId xmlns:a16="http://schemas.microsoft.com/office/drawing/2014/main" id="{0007564F-FC0C-C693-EAE9-3AE77151E417}"/>
              </a:ext>
            </a:extLst>
          </p:cNvPr>
          <p:cNvPicPr>
            <a:picLocks noChangeAspect="1"/>
          </p:cNvPicPr>
          <p:nvPr/>
        </p:nvPicPr>
        <p:blipFill rotWithShape="1">
          <a:blip r:embed="rId3">
            <a:extLst>
              <a:ext uri="{28A0092B-C50C-407E-A947-70E740481C1C}">
                <a14:useLocalDpi xmlns:a14="http://schemas.microsoft.com/office/drawing/2010/main" val="0"/>
              </a:ext>
            </a:extLst>
          </a:blip>
          <a:srcRect l="29830" t="46495" r="33300" b="7976"/>
          <a:stretch/>
        </p:blipFill>
        <p:spPr>
          <a:xfrm>
            <a:off x="304799" y="1176453"/>
            <a:ext cx="3352799" cy="2623072"/>
          </a:xfrm>
          <a:prstGeom prst="rect">
            <a:avLst/>
          </a:prstGeom>
        </p:spPr>
      </p:pic>
      <p:pic>
        <p:nvPicPr>
          <p:cNvPr id="3076" name="Picture 4" descr="a) Schematic drawing of an ellipsoid mirror to focus a laser to a... |  Download Scientific Diagram">
            <a:extLst>
              <a:ext uri="{FF2B5EF4-FFF2-40B4-BE49-F238E27FC236}">
                <a16:creationId xmlns:a16="http://schemas.microsoft.com/office/drawing/2014/main" id="{736CEDB3-F11A-9F09-74CF-2FB44D973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981" y="1716823"/>
            <a:ext cx="4998286" cy="313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108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8266-D356-A665-B150-6F99C0D47183}"/>
              </a:ext>
            </a:extLst>
          </p:cNvPr>
          <p:cNvSpPr>
            <a:spLocks noGrp="1"/>
          </p:cNvSpPr>
          <p:nvPr>
            <p:ph type="title"/>
          </p:nvPr>
        </p:nvSpPr>
        <p:spPr/>
        <p:txBody>
          <a:bodyPr/>
          <a:lstStyle/>
          <a:p>
            <a:r>
              <a:rPr lang="en-US" dirty="0"/>
              <a:t>Cassegrain Telescope </a:t>
            </a:r>
            <a:endParaRPr lang="en-IN" dirty="0"/>
          </a:p>
        </p:txBody>
      </p:sp>
      <p:pic>
        <p:nvPicPr>
          <p:cNvPr id="4" name="Picture 3" descr="Fig_06.03_2MrrTelesc.eps">
            <a:extLst>
              <a:ext uri="{FF2B5EF4-FFF2-40B4-BE49-F238E27FC236}">
                <a16:creationId xmlns:a16="http://schemas.microsoft.com/office/drawing/2014/main" id="{6E509D3A-82D3-50A3-8ED5-0386462A6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87" y="1987957"/>
            <a:ext cx="6856826" cy="4870043"/>
          </a:xfrm>
          <a:prstGeom prst="rect">
            <a:avLst/>
          </a:prstGeom>
        </p:spPr>
      </p:pic>
      <p:sp>
        <p:nvSpPr>
          <p:cNvPr id="5" name="TextBox 4">
            <a:extLst>
              <a:ext uri="{FF2B5EF4-FFF2-40B4-BE49-F238E27FC236}">
                <a16:creationId xmlns:a16="http://schemas.microsoft.com/office/drawing/2014/main" id="{A108505F-13F9-B443-36E0-EBB5B7688C7B}"/>
              </a:ext>
            </a:extLst>
          </p:cNvPr>
          <p:cNvSpPr txBox="1"/>
          <p:nvPr/>
        </p:nvSpPr>
        <p:spPr>
          <a:xfrm>
            <a:off x="1683834" y="6304798"/>
            <a:ext cx="5776332" cy="369332"/>
          </a:xfrm>
          <a:prstGeom prst="rect">
            <a:avLst/>
          </a:prstGeom>
          <a:noFill/>
        </p:spPr>
        <p:txBody>
          <a:bodyPr wrap="square" rtlCol="0">
            <a:spAutoFit/>
          </a:bodyPr>
          <a:lstStyle/>
          <a:p>
            <a:r>
              <a:rPr lang="en-IN" dirty="0"/>
              <a:t>(a) Cassegrain and (b) Gregorian configurations</a:t>
            </a:r>
          </a:p>
        </p:txBody>
      </p:sp>
      <p:sp>
        <p:nvSpPr>
          <p:cNvPr id="6" name="TextBox 5">
            <a:extLst>
              <a:ext uri="{FF2B5EF4-FFF2-40B4-BE49-F238E27FC236}">
                <a16:creationId xmlns:a16="http://schemas.microsoft.com/office/drawing/2014/main" id="{7FADAA62-CE3F-285F-77A1-057A24BB9946}"/>
              </a:ext>
            </a:extLst>
          </p:cNvPr>
          <p:cNvSpPr txBox="1"/>
          <p:nvPr/>
        </p:nvSpPr>
        <p:spPr>
          <a:xfrm>
            <a:off x="291203" y="1036896"/>
            <a:ext cx="8711548" cy="1200329"/>
          </a:xfrm>
          <a:prstGeom prst="rect">
            <a:avLst/>
          </a:prstGeom>
          <a:noFill/>
        </p:spPr>
        <p:txBody>
          <a:bodyPr wrap="square" rtlCol="0">
            <a:spAutoFit/>
          </a:bodyPr>
          <a:lstStyle/>
          <a:p>
            <a:r>
              <a:rPr lang="en-US" dirty="0"/>
              <a:t>Cassegrain: allows for higher focal length and higher magnification compared to Gregorian or Newtonian. </a:t>
            </a:r>
          </a:p>
          <a:p>
            <a:r>
              <a:rPr lang="en-US" dirty="0"/>
              <a:t>Gregorian – secondary is converging and is placed outside the focus</a:t>
            </a:r>
          </a:p>
          <a:p>
            <a:endParaRPr lang="en-IN" dirty="0"/>
          </a:p>
        </p:txBody>
      </p:sp>
    </p:spTree>
    <p:extLst>
      <p:ext uri="{BB962C8B-B14F-4D97-AF65-F5344CB8AC3E}">
        <p14:creationId xmlns:p14="http://schemas.microsoft.com/office/powerpoint/2010/main" val="624200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E0D6-4DF4-AC26-75BC-C73E847C1521}"/>
              </a:ext>
            </a:extLst>
          </p:cNvPr>
          <p:cNvSpPr>
            <a:spLocks noGrp="1"/>
          </p:cNvSpPr>
          <p:nvPr>
            <p:ph type="title"/>
          </p:nvPr>
        </p:nvSpPr>
        <p:spPr/>
        <p:txBody>
          <a:bodyPr/>
          <a:lstStyle/>
          <a:p>
            <a:r>
              <a:rPr lang="en-US" altLang="en-US" sz="4400" dirty="0"/>
              <a:t>The largest achromatic refractor</a:t>
            </a:r>
            <a:endParaRPr lang="en-IN" dirty="0"/>
          </a:p>
        </p:txBody>
      </p:sp>
      <p:sp>
        <p:nvSpPr>
          <p:cNvPr id="3" name="Content Placeholder 2">
            <a:extLst>
              <a:ext uri="{FF2B5EF4-FFF2-40B4-BE49-F238E27FC236}">
                <a16:creationId xmlns:a16="http://schemas.microsoft.com/office/drawing/2014/main" id="{0207F04B-1D12-43F8-F1D0-F669CE0E2153}"/>
              </a:ext>
            </a:extLst>
          </p:cNvPr>
          <p:cNvSpPr>
            <a:spLocks noGrp="1"/>
          </p:cNvSpPr>
          <p:nvPr>
            <p:ph idx="1"/>
          </p:nvPr>
        </p:nvSpPr>
        <p:spPr>
          <a:xfrm>
            <a:off x="4572000" y="1178717"/>
            <a:ext cx="3656455" cy="2357440"/>
          </a:xfrm>
        </p:spPr>
        <p:txBody>
          <a:bodyPr>
            <a:normAutofit fontScale="92500" lnSpcReduction="20000"/>
          </a:bodyPr>
          <a:lstStyle/>
          <a:p>
            <a:r>
              <a:rPr lang="en-US" dirty="0"/>
              <a:t>Focal length ~19m</a:t>
            </a:r>
          </a:p>
          <a:p>
            <a:r>
              <a:rPr lang="en-US" dirty="0"/>
              <a:t>f/18.67</a:t>
            </a:r>
          </a:p>
          <a:p>
            <a:r>
              <a:rPr lang="en-US" dirty="0"/>
              <a:t>Gravity: weight of the glass even doublet</a:t>
            </a:r>
          </a:p>
          <a:p>
            <a:r>
              <a:rPr lang="en-US" dirty="0"/>
              <a:t>Large dome</a:t>
            </a:r>
          </a:p>
          <a:p>
            <a:r>
              <a:rPr lang="en-US" dirty="0"/>
              <a:t>Tube flexures</a:t>
            </a:r>
          </a:p>
          <a:p>
            <a:endParaRPr lang="en-IN" dirty="0"/>
          </a:p>
        </p:txBody>
      </p:sp>
      <p:pic>
        <p:nvPicPr>
          <p:cNvPr id="4" name="Picture 10">
            <a:extLst>
              <a:ext uri="{FF2B5EF4-FFF2-40B4-BE49-F238E27FC236}">
                <a16:creationId xmlns:a16="http://schemas.microsoft.com/office/drawing/2014/main" id="{5E3809D6-DC71-12C5-6041-7F454543D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15" t="3584" r="4875" b="12920"/>
          <a:stretch>
            <a:fillRect/>
          </a:stretch>
        </p:blipFill>
        <p:spPr bwMode="auto">
          <a:xfrm>
            <a:off x="344338" y="1178716"/>
            <a:ext cx="3776663" cy="47704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80E26C-9791-E41E-6C03-99994BD2ADB0}"/>
              </a:ext>
            </a:extLst>
          </p:cNvPr>
          <p:cNvSpPr txBox="1"/>
          <p:nvPr/>
        </p:nvSpPr>
        <p:spPr>
          <a:xfrm>
            <a:off x="344338" y="6010196"/>
            <a:ext cx="3085106" cy="646331"/>
          </a:xfrm>
          <a:prstGeom prst="rect">
            <a:avLst/>
          </a:prstGeom>
          <a:noFill/>
        </p:spPr>
        <p:txBody>
          <a:bodyPr wrap="square" rtlCol="0">
            <a:spAutoFit/>
          </a:bodyPr>
          <a:lstStyle/>
          <a:p>
            <a:r>
              <a:rPr lang="en-US" altLang="en-US" sz="1800" dirty="0"/>
              <a:t>1-meter refractor, Yerkes Observatory, 1898, Wisconsin</a:t>
            </a:r>
          </a:p>
        </p:txBody>
      </p:sp>
      <p:pic>
        <p:nvPicPr>
          <p:cNvPr id="3074" name="Picture 2" descr="The World's Longest AF Lens is for Sale (Original price: $90,000): Meet the Canon  EF 1200mm f/5.6 L USM - Y.M.Cinema Magazine">
            <a:extLst>
              <a:ext uri="{FF2B5EF4-FFF2-40B4-BE49-F238E27FC236}">
                <a16:creationId xmlns:a16="http://schemas.microsoft.com/office/drawing/2014/main" id="{AD19B0DC-9A8F-5535-6F47-9471D74D9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3981371"/>
            <a:ext cx="3606800" cy="20288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2B81D34-D759-7B8F-774E-ECFCB331209A}"/>
              </a:ext>
            </a:extLst>
          </p:cNvPr>
          <p:cNvSpPr txBox="1"/>
          <p:nvPr/>
        </p:nvSpPr>
        <p:spPr>
          <a:xfrm>
            <a:off x="5649561" y="5964029"/>
            <a:ext cx="2578894" cy="369332"/>
          </a:xfrm>
          <a:prstGeom prst="rect">
            <a:avLst/>
          </a:prstGeom>
          <a:noFill/>
        </p:spPr>
        <p:txBody>
          <a:bodyPr wrap="square" rtlCol="0">
            <a:spAutoFit/>
          </a:bodyPr>
          <a:lstStyle/>
          <a:p>
            <a:r>
              <a:rPr lang="en-IN" dirty="0"/>
              <a:t>1200mm f/5.6</a:t>
            </a:r>
          </a:p>
        </p:txBody>
      </p:sp>
    </p:spTree>
    <p:extLst>
      <p:ext uri="{BB962C8B-B14F-4D97-AF65-F5344CB8AC3E}">
        <p14:creationId xmlns:p14="http://schemas.microsoft.com/office/powerpoint/2010/main" val="146554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AFC0-42D3-DADE-92A1-5E0B9DC57F06}"/>
              </a:ext>
            </a:extLst>
          </p:cNvPr>
          <p:cNvSpPr>
            <a:spLocks noGrp="1"/>
          </p:cNvSpPr>
          <p:nvPr>
            <p:ph type="title"/>
          </p:nvPr>
        </p:nvSpPr>
        <p:spPr/>
        <p:txBody>
          <a:bodyPr/>
          <a:lstStyle/>
          <a:p>
            <a:r>
              <a:rPr lang="en-US" dirty="0"/>
              <a:t>PSF of a typical Telescope</a:t>
            </a:r>
            <a:endParaRPr lang="en-IN" dirty="0"/>
          </a:p>
        </p:txBody>
      </p:sp>
      <p:pic>
        <p:nvPicPr>
          <p:cNvPr id="5" name="Picture 4">
            <a:extLst>
              <a:ext uri="{FF2B5EF4-FFF2-40B4-BE49-F238E27FC236}">
                <a16:creationId xmlns:a16="http://schemas.microsoft.com/office/drawing/2014/main" id="{356B0368-AA1D-B623-1975-FFA534973893}"/>
              </a:ext>
            </a:extLst>
          </p:cNvPr>
          <p:cNvPicPr>
            <a:picLocks noChangeAspect="1"/>
          </p:cNvPicPr>
          <p:nvPr/>
        </p:nvPicPr>
        <p:blipFill>
          <a:blip r:embed="rId2"/>
          <a:stretch>
            <a:fillRect/>
          </a:stretch>
        </p:blipFill>
        <p:spPr>
          <a:xfrm>
            <a:off x="212924" y="1326676"/>
            <a:ext cx="8718151" cy="4204648"/>
          </a:xfrm>
          <a:prstGeom prst="rect">
            <a:avLst/>
          </a:prstGeom>
        </p:spPr>
      </p:pic>
      <p:sp>
        <p:nvSpPr>
          <p:cNvPr id="6" name="TextBox 5">
            <a:extLst>
              <a:ext uri="{FF2B5EF4-FFF2-40B4-BE49-F238E27FC236}">
                <a16:creationId xmlns:a16="http://schemas.microsoft.com/office/drawing/2014/main" id="{39D5C84C-B2C8-9245-E738-A67A5F10EFF9}"/>
              </a:ext>
            </a:extLst>
          </p:cNvPr>
          <p:cNvSpPr txBox="1"/>
          <p:nvPr/>
        </p:nvSpPr>
        <p:spPr>
          <a:xfrm>
            <a:off x="1063171" y="5699618"/>
            <a:ext cx="2266699" cy="784830"/>
          </a:xfrm>
          <a:prstGeom prst="rect">
            <a:avLst/>
          </a:prstGeom>
          <a:noFill/>
        </p:spPr>
        <p:txBody>
          <a:bodyPr wrap="square" rtlCol="0">
            <a:spAutoFit/>
          </a:bodyPr>
          <a:lstStyle/>
          <a:p>
            <a:r>
              <a:rPr lang="en-US" sz="1500" dirty="0"/>
              <a:t>Subaru Telescope Pupil</a:t>
            </a:r>
          </a:p>
          <a:p>
            <a:r>
              <a:rPr lang="en-US" sz="1500" dirty="0"/>
              <a:t>8-m class telescope</a:t>
            </a:r>
          </a:p>
          <a:p>
            <a:endParaRPr lang="en-IN" sz="1500" dirty="0"/>
          </a:p>
        </p:txBody>
      </p:sp>
    </p:spTree>
    <p:extLst>
      <p:ext uri="{BB962C8B-B14F-4D97-AF65-F5344CB8AC3E}">
        <p14:creationId xmlns:p14="http://schemas.microsoft.com/office/powerpoint/2010/main" val="804194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31C0-D851-C98F-14BF-26D37FB6C2CD}"/>
              </a:ext>
            </a:extLst>
          </p:cNvPr>
          <p:cNvSpPr>
            <a:spLocks noGrp="1"/>
          </p:cNvSpPr>
          <p:nvPr>
            <p:ph type="title"/>
          </p:nvPr>
        </p:nvSpPr>
        <p:spPr/>
        <p:txBody>
          <a:bodyPr/>
          <a:lstStyle/>
          <a:p>
            <a:r>
              <a:rPr lang="en-US" dirty="0"/>
              <a:t>20</a:t>
            </a:r>
            <a:r>
              <a:rPr lang="en-US" baseline="30000" dirty="0"/>
              <a:t>th</a:t>
            </a:r>
            <a:r>
              <a:rPr lang="en-US" dirty="0"/>
              <a:t> Centaury</a:t>
            </a:r>
            <a:endParaRPr lang="en-IN" dirty="0"/>
          </a:p>
        </p:txBody>
      </p:sp>
      <p:sp>
        <p:nvSpPr>
          <p:cNvPr id="3" name="Content Placeholder 2">
            <a:extLst>
              <a:ext uri="{FF2B5EF4-FFF2-40B4-BE49-F238E27FC236}">
                <a16:creationId xmlns:a16="http://schemas.microsoft.com/office/drawing/2014/main" id="{2B9EF490-E8FB-30EE-9D5D-D5F6FC305797}"/>
              </a:ext>
            </a:extLst>
          </p:cNvPr>
          <p:cNvSpPr>
            <a:spLocks noGrp="1"/>
          </p:cNvSpPr>
          <p:nvPr>
            <p:ph idx="1"/>
          </p:nvPr>
        </p:nvSpPr>
        <p:spPr/>
        <p:txBody>
          <a:bodyPr/>
          <a:lstStyle/>
          <a:p>
            <a:r>
              <a:rPr lang="en-US" dirty="0"/>
              <a:t>Cassegrain's and Newtonians were the most popular reflecting telescopes in the early 20</a:t>
            </a:r>
            <a:r>
              <a:rPr lang="en-US" baseline="30000" dirty="0"/>
              <a:t>th</a:t>
            </a:r>
            <a:r>
              <a:rPr lang="en-US" dirty="0"/>
              <a:t> centaury.</a:t>
            </a:r>
          </a:p>
          <a:p>
            <a:r>
              <a:rPr lang="en-IN" dirty="0"/>
              <a:t>Both used parabolic primary</a:t>
            </a:r>
          </a:p>
          <a:p>
            <a:r>
              <a:rPr lang="en-IN" dirty="0"/>
              <a:t>Large focal ratios were employed to minimize coma. </a:t>
            </a:r>
          </a:p>
          <a:p>
            <a:endParaRPr lang="en-IN" dirty="0"/>
          </a:p>
        </p:txBody>
      </p:sp>
    </p:spTree>
    <p:extLst>
      <p:ext uri="{BB962C8B-B14F-4D97-AF65-F5344CB8AC3E}">
        <p14:creationId xmlns:p14="http://schemas.microsoft.com/office/powerpoint/2010/main" val="316441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A65A9-DFF4-8C03-D565-C62505425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51A7F-4493-0F8C-B832-71B469923499}"/>
              </a:ext>
            </a:extLst>
          </p:cNvPr>
          <p:cNvSpPr>
            <a:spLocks noGrp="1"/>
          </p:cNvSpPr>
          <p:nvPr>
            <p:ph type="title"/>
          </p:nvPr>
        </p:nvSpPr>
        <p:spPr/>
        <p:txBody>
          <a:bodyPr/>
          <a:lstStyle/>
          <a:p>
            <a:r>
              <a:rPr lang="en-US" dirty="0"/>
              <a:t>Image Formation (Isn’t just ray tracing)</a:t>
            </a:r>
            <a:endParaRPr lang="en-IN" dirty="0"/>
          </a:p>
        </p:txBody>
      </p:sp>
      <p:pic>
        <p:nvPicPr>
          <p:cNvPr id="4" name="Picture 3">
            <a:extLst>
              <a:ext uri="{FF2B5EF4-FFF2-40B4-BE49-F238E27FC236}">
                <a16:creationId xmlns:a16="http://schemas.microsoft.com/office/drawing/2014/main" id="{FC926CE8-F8E4-DE72-A256-55933791AD70}"/>
              </a:ext>
            </a:extLst>
          </p:cNvPr>
          <p:cNvPicPr>
            <a:picLocks noChangeAspect="1"/>
          </p:cNvPicPr>
          <p:nvPr/>
        </p:nvPicPr>
        <p:blipFill>
          <a:blip r:embed="rId2"/>
          <a:stretch>
            <a:fillRect/>
          </a:stretch>
        </p:blipFill>
        <p:spPr>
          <a:xfrm>
            <a:off x="100046" y="1843315"/>
            <a:ext cx="8943908" cy="4521232"/>
          </a:xfrm>
          <a:prstGeom prst="rect">
            <a:avLst/>
          </a:prstGeom>
        </p:spPr>
      </p:pic>
    </p:spTree>
    <p:extLst>
      <p:ext uri="{BB962C8B-B14F-4D97-AF65-F5344CB8AC3E}">
        <p14:creationId xmlns:p14="http://schemas.microsoft.com/office/powerpoint/2010/main" val="203571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1813-BCE5-0239-27DA-91DE655A08FA}"/>
              </a:ext>
            </a:extLst>
          </p:cNvPr>
          <p:cNvSpPr>
            <a:spLocks noGrp="1"/>
          </p:cNvSpPr>
          <p:nvPr>
            <p:ph type="title"/>
          </p:nvPr>
        </p:nvSpPr>
        <p:spPr/>
        <p:txBody>
          <a:bodyPr/>
          <a:lstStyle/>
          <a:p>
            <a:r>
              <a:rPr lang="en-IN" dirty="0"/>
              <a:t>The Diffraction Limit</a:t>
            </a:r>
          </a:p>
        </p:txBody>
      </p:sp>
      <p:pic>
        <p:nvPicPr>
          <p:cNvPr id="5" name="Picture 4">
            <a:extLst>
              <a:ext uri="{FF2B5EF4-FFF2-40B4-BE49-F238E27FC236}">
                <a16:creationId xmlns:a16="http://schemas.microsoft.com/office/drawing/2014/main" id="{6CE247BA-5C8B-FCB8-5EF0-AB854C989A67}"/>
              </a:ext>
            </a:extLst>
          </p:cNvPr>
          <p:cNvPicPr>
            <a:picLocks noChangeAspect="1"/>
          </p:cNvPicPr>
          <p:nvPr/>
        </p:nvPicPr>
        <p:blipFill>
          <a:blip r:embed="rId2"/>
          <a:stretch>
            <a:fillRect/>
          </a:stretch>
        </p:blipFill>
        <p:spPr>
          <a:xfrm>
            <a:off x="861149" y="1052120"/>
            <a:ext cx="7571651" cy="5230202"/>
          </a:xfrm>
          <a:prstGeom prst="rect">
            <a:avLst/>
          </a:prstGeom>
        </p:spPr>
      </p:pic>
    </p:spTree>
    <p:extLst>
      <p:ext uri="{BB962C8B-B14F-4D97-AF65-F5344CB8AC3E}">
        <p14:creationId xmlns:p14="http://schemas.microsoft.com/office/powerpoint/2010/main" val="200908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DE80D1-B98B-5737-429B-74A07F8AF6E6}"/>
              </a:ext>
            </a:extLst>
          </p:cNvPr>
          <p:cNvPicPr>
            <a:picLocks noChangeAspect="1"/>
          </p:cNvPicPr>
          <p:nvPr/>
        </p:nvPicPr>
        <p:blipFill>
          <a:blip r:embed="rId2"/>
          <a:stretch>
            <a:fillRect/>
          </a:stretch>
        </p:blipFill>
        <p:spPr>
          <a:xfrm>
            <a:off x="109624" y="1069611"/>
            <a:ext cx="8924753" cy="4419797"/>
          </a:xfrm>
          <a:prstGeom prst="rect">
            <a:avLst/>
          </a:prstGeom>
        </p:spPr>
      </p:pic>
    </p:spTree>
    <p:extLst>
      <p:ext uri="{BB962C8B-B14F-4D97-AF65-F5344CB8AC3E}">
        <p14:creationId xmlns:p14="http://schemas.microsoft.com/office/powerpoint/2010/main" val="1834437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5A5B2-4BAB-3A42-26B6-2067658FB2F9}"/>
              </a:ext>
            </a:extLst>
          </p:cNvPr>
          <p:cNvSpPr>
            <a:spLocks noGrp="1"/>
          </p:cNvSpPr>
          <p:nvPr>
            <p:ph type="title"/>
          </p:nvPr>
        </p:nvSpPr>
        <p:spPr/>
        <p:txBody>
          <a:bodyPr/>
          <a:lstStyle/>
          <a:p>
            <a:r>
              <a:rPr lang="en-US" dirty="0"/>
              <a:t>Fourier Transform of the Imaging Optics</a:t>
            </a:r>
            <a:endParaRPr lang="en-IN" dirty="0"/>
          </a:p>
        </p:txBody>
      </p:sp>
      <p:pic>
        <p:nvPicPr>
          <p:cNvPr id="5" name="Picture 4">
            <a:extLst>
              <a:ext uri="{FF2B5EF4-FFF2-40B4-BE49-F238E27FC236}">
                <a16:creationId xmlns:a16="http://schemas.microsoft.com/office/drawing/2014/main" id="{17F7FA8B-68B6-6F7E-0982-79668671D289}"/>
              </a:ext>
            </a:extLst>
          </p:cNvPr>
          <p:cNvPicPr>
            <a:picLocks noChangeAspect="1"/>
          </p:cNvPicPr>
          <p:nvPr/>
        </p:nvPicPr>
        <p:blipFill>
          <a:blip r:embed="rId2"/>
          <a:stretch>
            <a:fillRect/>
          </a:stretch>
        </p:blipFill>
        <p:spPr>
          <a:xfrm>
            <a:off x="-7376" y="1387738"/>
            <a:ext cx="8822200" cy="3591686"/>
          </a:xfrm>
          <a:prstGeom prst="rect">
            <a:avLst/>
          </a:prstGeom>
        </p:spPr>
      </p:pic>
      <p:sp>
        <p:nvSpPr>
          <p:cNvPr id="6" name="TextBox 5">
            <a:extLst>
              <a:ext uri="{FF2B5EF4-FFF2-40B4-BE49-F238E27FC236}">
                <a16:creationId xmlns:a16="http://schemas.microsoft.com/office/drawing/2014/main" id="{8D89EEFF-797D-8F7D-578C-F8ED829E1507}"/>
              </a:ext>
            </a:extLst>
          </p:cNvPr>
          <p:cNvSpPr txBox="1"/>
          <p:nvPr/>
        </p:nvSpPr>
        <p:spPr>
          <a:xfrm>
            <a:off x="899410" y="4893352"/>
            <a:ext cx="6183443" cy="369332"/>
          </a:xfrm>
          <a:prstGeom prst="rect">
            <a:avLst/>
          </a:prstGeom>
          <a:noFill/>
        </p:spPr>
        <p:txBody>
          <a:bodyPr wrap="square" rtlCol="0">
            <a:spAutoFit/>
          </a:bodyPr>
          <a:lstStyle/>
          <a:p>
            <a:r>
              <a:rPr lang="en-US" dirty="0">
                <a:solidFill>
                  <a:srgbClr val="C00000"/>
                </a:solidFill>
              </a:rPr>
              <a:t>Both Amplitude and Phase affects image formation</a:t>
            </a:r>
            <a:endParaRPr lang="en-IN" dirty="0">
              <a:solidFill>
                <a:srgbClr val="C00000"/>
              </a:solidFill>
            </a:endParaRPr>
          </a:p>
        </p:txBody>
      </p:sp>
      <p:sp>
        <p:nvSpPr>
          <p:cNvPr id="7" name="TextBox 6">
            <a:extLst>
              <a:ext uri="{FF2B5EF4-FFF2-40B4-BE49-F238E27FC236}">
                <a16:creationId xmlns:a16="http://schemas.microsoft.com/office/drawing/2014/main" id="{21F347DE-7BBB-1891-70B9-664F98F90691}"/>
              </a:ext>
            </a:extLst>
          </p:cNvPr>
          <p:cNvSpPr txBox="1"/>
          <p:nvPr/>
        </p:nvSpPr>
        <p:spPr>
          <a:xfrm>
            <a:off x="899410" y="5285596"/>
            <a:ext cx="5310554" cy="369332"/>
          </a:xfrm>
          <a:prstGeom prst="rect">
            <a:avLst/>
          </a:prstGeom>
          <a:noFill/>
        </p:spPr>
        <p:txBody>
          <a:bodyPr wrap="square" rtlCol="0">
            <a:spAutoFit/>
          </a:bodyPr>
          <a:lstStyle/>
          <a:p>
            <a:r>
              <a:rPr lang="en-US" b="1" dirty="0"/>
              <a:t>Example: our eye </a:t>
            </a:r>
            <a:endParaRPr lang="en-IN" b="1" dirty="0"/>
          </a:p>
        </p:txBody>
      </p:sp>
      <p:sp>
        <p:nvSpPr>
          <p:cNvPr id="3" name="TextBox 2">
            <a:extLst>
              <a:ext uri="{FF2B5EF4-FFF2-40B4-BE49-F238E27FC236}">
                <a16:creationId xmlns:a16="http://schemas.microsoft.com/office/drawing/2014/main" id="{C8A9BB67-8596-3A8B-FEBD-74FE797AA5FC}"/>
              </a:ext>
            </a:extLst>
          </p:cNvPr>
          <p:cNvSpPr txBox="1"/>
          <p:nvPr/>
        </p:nvSpPr>
        <p:spPr>
          <a:xfrm>
            <a:off x="573314" y="5958114"/>
            <a:ext cx="7641772" cy="369332"/>
          </a:xfrm>
          <a:prstGeom prst="rect">
            <a:avLst/>
          </a:prstGeom>
          <a:noFill/>
        </p:spPr>
        <p:txBody>
          <a:bodyPr wrap="square" rtlCol="0">
            <a:spAutoFit/>
          </a:bodyPr>
          <a:lstStyle/>
          <a:p>
            <a:r>
              <a:rPr lang="en-US" dirty="0">
                <a:solidFill>
                  <a:srgbClr val="FF0000"/>
                </a:solidFill>
              </a:rPr>
              <a:t>Using lenses and mirrors provides better resolution and light collecting power.</a:t>
            </a:r>
            <a:endParaRPr lang="en-IN" dirty="0">
              <a:solidFill>
                <a:srgbClr val="FF0000"/>
              </a:solidFill>
            </a:endParaRPr>
          </a:p>
        </p:txBody>
      </p:sp>
    </p:spTree>
    <p:extLst>
      <p:ext uri="{BB962C8B-B14F-4D97-AF65-F5344CB8AC3E}">
        <p14:creationId xmlns:p14="http://schemas.microsoft.com/office/powerpoint/2010/main" val="290973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4349-F566-66A5-0990-80F9E0D56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53EB8-A5F5-8614-7A00-E037DFF73AE3}"/>
              </a:ext>
            </a:extLst>
          </p:cNvPr>
          <p:cNvSpPr>
            <a:spLocks noGrp="1"/>
          </p:cNvSpPr>
          <p:nvPr>
            <p:ph type="title"/>
          </p:nvPr>
        </p:nvSpPr>
        <p:spPr/>
        <p:txBody>
          <a:bodyPr>
            <a:normAutofit fontScale="90000"/>
          </a:bodyPr>
          <a:lstStyle/>
          <a:p>
            <a:r>
              <a:rPr lang="en-US" dirty="0"/>
              <a:t>Images by James Webb Space Telescope</a:t>
            </a:r>
            <a:endParaRPr lang="en-IN" dirty="0"/>
          </a:p>
        </p:txBody>
      </p:sp>
      <p:sp>
        <p:nvSpPr>
          <p:cNvPr id="3" name="Content Placeholder 2">
            <a:extLst>
              <a:ext uri="{FF2B5EF4-FFF2-40B4-BE49-F238E27FC236}">
                <a16:creationId xmlns:a16="http://schemas.microsoft.com/office/drawing/2014/main" id="{1B46C2EA-C5FE-F76D-E686-2F7E6CBABF25}"/>
              </a:ext>
            </a:extLst>
          </p:cNvPr>
          <p:cNvSpPr>
            <a:spLocks noGrp="1"/>
          </p:cNvSpPr>
          <p:nvPr>
            <p:ph idx="1"/>
          </p:nvPr>
        </p:nvSpPr>
        <p:spPr/>
        <p:txBody>
          <a:bodyPr/>
          <a:lstStyle/>
          <a:p>
            <a:endParaRPr lang="en-IN" dirty="0"/>
          </a:p>
        </p:txBody>
      </p:sp>
      <p:pic>
        <p:nvPicPr>
          <p:cNvPr id="3074" name="Picture 2" descr="Here is the first full-colour science image from the James Webb Space  Telescope – Physics World">
            <a:extLst>
              <a:ext uri="{FF2B5EF4-FFF2-40B4-BE49-F238E27FC236}">
                <a16:creationId xmlns:a16="http://schemas.microsoft.com/office/drawing/2014/main" id="{C4E6CBBC-5797-1DC2-5ED0-C0CC80351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07" y="1926761"/>
            <a:ext cx="3943144" cy="403658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B51BC96-F1A2-DB60-D469-AD6E6766E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314" y="1926761"/>
            <a:ext cx="4620280" cy="402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2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1A2F4-1515-DD81-11FC-584F93DE5867}"/>
              </a:ext>
            </a:extLst>
          </p:cNvPr>
          <p:cNvSpPr>
            <a:spLocks noGrp="1"/>
          </p:cNvSpPr>
          <p:nvPr>
            <p:ph type="title"/>
          </p:nvPr>
        </p:nvSpPr>
        <p:spPr/>
        <p:txBody>
          <a:bodyPr/>
          <a:lstStyle/>
          <a:p>
            <a:r>
              <a:rPr lang="en-US" dirty="0"/>
              <a:t>Aberrations</a:t>
            </a:r>
            <a:endParaRPr lang="en-IN" dirty="0"/>
          </a:p>
        </p:txBody>
      </p:sp>
      <p:sp>
        <p:nvSpPr>
          <p:cNvPr id="3" name="Content Placeholder 2">
            <a:extLst>
              <a:ext uri="{FF2B5EF4-FFF2-40B4-BE49-F238E27FC236}">
                <a16:creationId xmlns:a16="http://schemas.microsoft.com/office/drawing/2014/main" id="{C6B718E1-FDA6-A0D3-B27B-9349B0108735}"/>
              </a:ext>
            </a:extLst>
          </p:cNvPr>
          <p:cNvSpPr>
            <a:spLocks noGrp="1"/>
          </p:cNvSpPr>
          <p:nvPr>
            <p:ph idx="1"/>
          </p:nvPr>
        </p:nvSpPr>
        <p:spPr/>
        <p:txBody>
          <a:bodyPr/>
          <a:lstStyle/>
          <a:p>
            <a:r>
              <a:rPr lang="en-US" dirty="0"/>
              <a:t>Chromatic (color or wavelength dependence on refractive index).</a:t>
            </a:r>
          </a:p>
          <a:p>
            <a:r>
              <a:rPr lang="en-US" dirty="0"/>
              <a:t>Monochromatic aberrations (Seidel):</a:t>
            </a:r>
          </a:p>
          <a:p>
            <a:pPr lvl="1"/>
            <a:r>
              <a:rPr lang="en-IN" dirty="0">
                <a:solidFill>
                  <a:srgbClr val="FF0000"/>
                </a:solidFill>
              </a:rPr>
              <a:t>Spherical aberration</a:t>
            </a:r>
          </a:p>
          <a:p>
            <a:pPr lvl="1"/>
            <a:r>
              <a:rPr lang="en-IN" dirty="0">
                <a:solidFill>
                  <a:srgbClr val="FF0000"/>
                </a:solidFill>
              </a:rPr>
              <a:t>Coma</a:t>
            </a:r>
          </a:p>
          <a:p>
            <a:pPr lvl="1"/>
            <a:r>
              <a:rPr lang="en-IN" dirty="0">
                <a:solidFill>
                  <a:srgbClr val="FF0000"/>
                </a:solidFill>
              </a:rPr>
              <a:t>Astigmatism</a:t>
            </a:r>
          </a:p>
          <a:p>
            <a:pPr lvl="1"/>
            <a:r>
              <a:rPr lang="en-IN" dirty="0"/>
              <a:t>Field curvature</a:t>
            </a:r>
          </a:p>
          <a:p>
            <a:pPr lvl="1"/>
            <a:r>
              <a:rPr lang="en-IN" dirty="0"/>
              <a:t>Image distortion</a:t>
            </a:r>
          </a:p>
          <a:p>
            <a:pPr marL="457200" lvl="1" indent="0">
              <a:buNone/>
            </a:pPr>
            <a:endParaRPr lang="en-IN" dirty="0"/>
          </a:p>
        </p:txBody>
      </p:sp>
      <p:sp>
        <p:nvSpPr>
          <p:cNvPr id="4" name="TextBox 3">
            <a:extLst>
              <a:ext uri="{FF2B5EF4-FFF2-40B4-BE49-F238E27FC236}">
                <a16:creationId xmlns:a16="http://schemas.microsoft.com/office/drawing/2014/main" id="{8A54BD5A-BF96-D9AB-0C7C-D92017E7C368}"/>
              </a:ext>
            </a:extLst>
          </p:cNvPr>
          <p:cNvSpPr txBox="1"/>
          <p:nvPr/>
        </p:nvSpPr>
        <p:spPr>
          <a:xfrm>
            <a:off x="4572000" y="3166946"/>
            <a:ext cx="2401229" cy="369332"/>
          </a:xfrm>
          <a:prstGeom prst="rect">
            <a:avLst/>
          </a:prstGeom>
          <a:noFill/>
        </p:spPr>
        <p:txBody>
          <a:bodyPr wrap="square" rtlCol="0">
            <a:spAutoFit/>
          </a:bodyPr>
          <a:lstStyle/>
          <a:p>
            <a:r>
              <a:rPr lang="en-US" dirty="0"/>
              <a:t>Deteriorate the image </a:t>
            </a:r>
            <a:endParaRPr lang="en-IN" dirty="0"/>
          </a:p>
        </p:txBody>
      </p:sp>
      <p:sp>
        <p:nvSpPr>
          <p:cNvPr id="5" name="TextBox 4">
            <a:extLst>
              <a:ext uri="{FF2B5EF4-FFF2-40B4-BE49-F238E27FC236}">
                <a16:creationId xmlns:a16="http://schemas.microsoft.com/office/drawing/2014/main" id="{4844B7EB-568D-5EB0-F245-10810A35FF1F}"/>
              </a:ext>
            </a:extLst>
          </p:cNvPr>
          <p:cNvSpPr txBox="1"/>
          <p:nvPr/>
        </p:nvSpPr>
        <p:spPr>
          <a:xfrm>
            <a:off x="4571999" y="4115581"/>
            <a:ext cx="2401229" cy="369332"/>
          </a:xfrm>
          <a:prstGeom prst="rect">
            <a:avLst/>
          </a:prstGeom>
          <a:noFill/>
        </p:spPr>
        <p:txBody>
          <a:bodyPr wrap="square" rtlCol="0">
            <a:spAutoFit/>
          </a:bodyPr>
          <a:lstStyle/>
          <a:p>
            <a:r>
              <a:rPr lang="en-US" dirty="0"/>
              <a:t>Deform the image </a:t>
            </a:r>
            <a:endParaRPr lang="en-IN" dirty="0"/>
          </a:p>
        </p:txBody>
      </p:sp>
      <p:sp>
        <p:nvSpPr>
          <p:cNvPr id="6" name="Right Brace 5">
            <a:extLst>
              <a:ext uri="{FF2B5EF4-FFF2-40B4-BE49-F238E27FC236}">
                <a16:creationId xmlns:a16="http://schemas.microsoft.com/office/drawing/2014/main" id="{9708C741-4732-0046-658B-87EC849317A6}"/>
              </a:ext>
            </a:extLst>
          </p:cNvPr>
          <p:cNvSpPr/>
          <p:nvPr/>
        </p:nvSpPr>
        <p:spPr>
          <a:xfrm>
            <a:off x="3880625" y="2861681"/>
            <a:ext cx="401444" cy="966904"/>
          </a:xfrm>
          <a:prstGeom prst="rightBrace">
            <a:avLst>
              <a:gd name="adj1" fmla="val 607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e 6">
            <a:extLst>
              <a:ext uri="{FF2B5EF4-FFF2-40B4-BE49-F238E27FC236}">
                <a16:creationId xmlns:a16="http://schemas.microsoft.com/office/drawing/2014/main" id="{7EF15020-5613-AF42-87C7-6F4E4F3822EE}"/>
              </a:ext>
            </a:extLst>
          </p:cNvPr>
          <p:cNvSpPr/>
          <p:nvPr/>
        </p:nvSpPr>
        <p:spPr>
          <a:xfrm>
            <a:off x="3910362" y="3889716"/>
            <a:ext cx="401444" cy="966904"/>
          </a:xfrm>
          <a:prstGeom prst="rightBrace">
            <a:avLst>
              <a:gd name="adj1" fmla="val 607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5110797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3507</TotalTime>
  <Words>623</Words>
  <Application>Microsoft Office PowerPoint</Application>
  <PresentationFormat>On-screen Show (4:3)</PresentationFormat>
  <Paragraphs>97</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vt:lpstr>
      <vt:lpstr>Calibri</vt:lpstr>
      <vt:lpstr>Calibri Light</vt:lpstr>
      <vt:lpstr>CMSS10</vt:lpstr>
      <vt:lpstr>Office Theme</vt:lpstr>
      <vt:lpstr>SPA613M:  Introduction to Celestial Observational Techniques</vt:lpstr>
      <vt:lpstr>Summary</vt:lpstr>
      <vt:lpstr>PSF of a typical Telescope</vt:lpstr>
      <vt:lpstr>Image Formation (Isn’t just ray tracing)</vt:lpstr>
      <vt:lpstr>The Diffraction Limit</vt:lpstr>
      <vt:lpstr>PowerPoint Presentation</vt:lpstr>
      <vt:lpstr>Fourier Transform of the Imaging Optics</vt:lpstr>
      <vt:lpstr>Images by James Webb Space Telescope</vt:lpstr>
      <vt:lpstr>Aberrations</vt:lpstr>
      <vt:lpstr>Chromatic Aberration</vt:lpstr>
      <vt:lpstr>Chromatic Aberration</vt:lpstr>
      <vt:lpstr>Monochromatic Aberrations</vt:lpstr>
      <vt:lpstr>1. Spherical Aberrations</vt:lpstr>
      <vt:lpstr>PowerPoint Presentation</vt:lpstr>
      <vt:lpstr>PowerPoint Presentation</vt:lpstr>
      <vt:lpstr>2. Coma</vt:lpstr>
      <vt:lpstr>2. Coma</vt:lpstr>
      <vt:lpstr>Coma Example</vt:lpstr>
      <vt:lpstr>3. Astigmatism</vt:lpstr>
      <vt:lpstr>4. Field Curvature / Petzval field curvature</vt:lpstr>
      <vt:lpstr>5. Distortion</vt:lpstr>
      <vt:lpstr>PowerPoint Presentation</vt:lpstr>
      <vt:lpstr>Keplerian Telescope (1611)</vt:lpstr>
      <vt:lpstr>Newtonian Reflector 1672</vt:lpstr>
      <vt:lpstr>Parabolic Mirrors</vt:lpstr>
      <vt:lpstr>Large Newtonian Telescope</vt:lpstr>
      <vt:lpstr>Hyperbolic &amp; Ellipsoidal mirror</vt:lpstr>
      <vt:lpstr>Cassegrain Telescope </vt:lpstr>
      <vt:lpstr>The largest achromatic refractor</vt:lpstr>
      <vt:lpstr>20th Centaury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Pathak</dc:creator>
  <cp:lastModifiedBy>Prashant Pathak</cp:lastModifiedBy>
  <cp:revision>1</cp:revision>
  <dcterms:created xsi:type="dcterms:W3CDTF">2024-01-02T04:11:37Z</dcterms:created>
  <dcterms:modified xsi:type="dcterms:W3CDTF">2024-08-29T03:23:13Z</dcterms:modified>
</cp:coreProperties>
</file>